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
  </p:notesMasterIdLst>
  <p:sldIdLst>
    <p:sldId id="257" r:id="rId2"/>
  </p:sldIdLst>
  <p:sldSz cx="43891200" cy="32918400"/>
  <p:notesSz cx="32099250" cy="42208450"/>
  <p:defaultTextStyle>
    <a:defPPr>
      <a:defRPr lang="en-US"/>
    </a:defPPr>
    <a:lvl1pPr algn="l" rtl="0" fontAlgn="base">
      <a:spcBef>
        <a:spcPct val="0"/>
      </a:spcBef>
      <a:spcAft>
        <a:spcPct val="0"/>
      </a:spcAft>
      <a:defRPr sz="8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8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8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8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8600" kern="1200">
        <a:solidFill>
          <a:schemeClr val="tx1"/>
        </a:solidFill>
        <a:latin typeface="Arial" panose="020B0604020202020204" pitchFamily="34" charset="0"/>
        <a:ea typeface="+mn-ea"/>
        <a:cs typeface="+mn-cs"/>
      </a:defRPr>
    </a:lvl5pPr>
    <a:lvl6pPr marL="2286000" algn="l" defTabSz="914400" rtl="0" eaLnBrk="1" latinLnBrk="0" hangingPunct="1">
      <a:defRPr sz="8600" kern="1200">
        <a:solidFill>
          <a:schemeClr val="tx1"/>
        </a:solidFill>
        <a:latin typeface="Arial" panose="020B0604020202020204" pitchFamily="34" charset="0"/>
        <a:ea typeface="+mn-ea"/>
        <a:cs typeface="+mn-cs"/>
      </a:defRPr>
    </a:lvl6pPr>
    <a:lvl7pPr marL="2743200" algn="l" defTabSz="914400" rtl="0" eaLnBrk="1" latinLnBrk="0" hangingPunct="1">
      <a:defRPr sz="8600" kern="1200">
        <a:solidFill>
          <a:schemeClr val="tx1"/>
        </a:solidFill>
        <a:latin typeface="Arial" panose="020B0604020202020204" pitchFamily="34" charset="0"/>
        <a:ea typeface="+mn-ea"/>
        <a:cs typeface="+mn-cs"/>
      </a:defRPr>
    </a:lvl7pPr>
    <a:lvl8pPr marL="3200400" algn="l" defTabSz="914400" rtl="0" eaLnBrk="1" latinLnBrk="0" hangingPunct="1">
      <a:defRPr sz="8600" kern="1200">
        <a:solidFill>
          <a:schemeClr val="tx1"/>
        </a:solidFill>
        <a:latin typeface="Arial" panose="020B0604020202020204" pitchFamily="34" charset="0"/>
        <a:ea typeface="+mn-ea"/>
        <a:cs typeface="+mn-cs"/>
      </a:defRPr>
    </a:lvl8pPr>
    <a:lvl9pPr marL="3657600" algn="l" defTabSz="914400" rtl="0" eaLnBrk="1" latinLnBrk="0" hangingPunct="1">
      <a:defRPr sz="8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32FF"/>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26" d="100"/>
          <a:sy n="26" d="100"/>
        </p:scale>
        <p:origin x="4200" y="104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3D2D77D-AC0B-EE37-DB6D-16D6EB09D5ED}"/>
              </a:ext>
            </a:extLst>
          </p:cNvPr>
          <p:cNvSpPr>
            <a:spLocks noGrp="1" noChangeArrowheads="1"/>
          </p:cNvSpPr>
          <p:nvPr>
            <p:ph type="hdr" sz="quarter"/>
          </p:nvPr>
        </p:nvSpPr>
        <p:spPr bwMode="auto">
          <a:xfrm>
            <a:off x="0" y="0"/>
            <a:ext cx="13909675" cy="2108200"/>
          </a:xfrm>
          <a:prstGeom prst="rect">
            <a:avLst/>
          </a:prstGeom>
          <a:noFill/>
          <a:ln w="9525">
            <a:noFill/>
            <a:miter lim="800000"/>
            <a:headEnd/>
            <a:tailEnd/>
          </a:ln>
          <a:effectLst/>
        </p:spPr>
        <p:txBody>
          <a:bodyPr vert="horz" wrap="square" lIns="424611" tIns="212305" rIns="424611" bIns="212305" numCol="1" anchor="t" anchorCtr="0" compatLnSpc="1">
            <a:prstTxWarp prst="textNoShape">
              <a:avLst/>
            </a:prstTxWarp>
          </a:bodyPr>
          <a:lstStyle>
            <a:lvl1pPr defTabSz="4246563">
              <a:defRPr sz="5600">
                <a:latin typeface="Arial" charset="0"/>
              </a:defRPr>
            </a:lvl1pPr>
          </a:lstStyle>
          <a:p>
            <a:pPr>
              <a:defRPr/>
            </a:pPr>
            <a:endParaRPr lang="en-US"/>
          </a:p>
        </p:txBody>
      </p:sp>
      <p:sp>
        <p:nvSpPr>
          <p:cNvPr id="5123" name="Rectangle 3">
            <a:extLst>
              <a:ext uri="{FF2B5EF4-FFF2-40B4-BE49-F238E27FC236}">
                <a16:creationId xmlns:a16="http://schemas.microsoft.com/office/drawing/2014/main" id="{3F673EC8-7D37-8A5D-34A5-57E25104152F}"/>
              </a:ext>
            </a:extLst>
          </p:cNvPr>
          <p:cNvSpPr>
            <a:spLocks noGrp="1" noChangeArrowheads="1"/>
          </p:cNvSpPr>
          <p:nvPr>
            <p:ph type="dt" idx="1"/>
          </p:nvPr>
        </p:nvSpPr>
        <p:spPr bwMode="auto">
          <a:xfrm>
            <a:off x="18181638" y="0"/>
            <a:ext cx="13909675" cy="2108200"/>
          </a:xfrm>
          <a:prstGeom prst="rect">
            <a:avLst/>
          </a:prstGeom>
          <a:noFill/>
          <a:ln w="9525">
            <a:noFill/>
            <a:miter lim="800000"/>
            <a:headEnd/>
            <a:tailEnd/>
          </a:ln>
          <a:effectLst/>
        </p:spPr>
        <p:txBody>
          <a:bodyPr vert="horz" wrap="square" lIns="424611" tIns="212305" rIns="424611" bIns="212305" numCol="1" anchor="t" anchorCtr="0" compatLnSpc="1">
            <a:prstTxWarp prst="textNoShape">
              <a:avLst/>
            </a:prstTxWarp>
          </a:bodyPr>
          <a:lstStyle>
            <a:lvl1pPr algn="r" defTabSz="4246563">
              <a:defRPr sz="5600">
                <a:latin typeface="Arial" charset="0"/>
              </a:defRPr>
            </a:lvl1pPr>
          </a:lstStyle>
          <a:p>
            <a:pPr>
              <a:defRPr/>
            </a:pPr>
            <a:endParaRPr lang="en-US"/>
          </a:p>
        </p:txBody>
      </p:sp>
      <p:sp>
        <p:nvSpPr>
          <p:cNvPr id="3076" name="Rectangle 4">
            <a:extLst>
              <a:ext uri="{FF2B5EF4-FFF2-40B4-BE49-F238E27FC236}">
                <a16:creationId xmlns:a16="http://schemas.microsoft.com/office/drawing/2014/main" id="{6DB21AEB-3067-22E8-5FAF-11F4B1C1A578}"/>
              </a:ext>
            </a:extLst>
          </p:cNvPr>
          <p:cNvSpPr>
            <a:spLocks noGrp="1" noRot="1" noChangeAspect="1" noChangeArrowheads="1" noTextEdit="1"/>
          </p:cNvSpPr>
          <p:nvPr>
            <p:ph type="sldImg" idx="2"/>
          </p:nvPr>
        </p:nvSpPr>
        <p:spPr bwMode="auto">
          <a:xfrm>
            <a:off x="5497513" y="3165475"/>
            <a:ext cx="21105812" cy="15828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7EC29A46-21DC-42B5-1E3A-058062C02A1C}"/>
              </a:ext>
            </a:extLst>
          </p:cNvPr>
          <p:cNvSpPr>
            <a:spLocks noGrp="1" noChangeArrowheads="1"/>
          </p:cNvSpPr>
          <p:nvPr>
            <p:ph type="body" sz="quarter" idx="3"/>
          </p:nvPr>
        </p:nvSpPr>
        <p:spPr bwMode="auto">
          <a:xfrm>
            <a:off x="3209925" y="20050125"/>
            <a:ext cx="25679400" cy="18992850"/>
          </a:xfrm>
          <a:prstGeom prst="rect">
            <a:avLst/>
          </a:prstGeom>
          <a:noFill/>
          <a:ln w="9525">
            <a:noFill/>
            <a:miter lim="800000"/>
            <a:headEnd/>
            <a:tailEnd/>
          </a:ln>
          <a:effectLst/>
        </p:spPr>
        <p:txBody>
          <a:bodyPr vert="horz" wrap="square" lIns="424611" tIns="212305" rIns="424611" bIns="2123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02AF81CE-658B-12D7-9D16-CA792FA9FC50}"/>
              </a:ext>
            </a:extLst>
          </p:cNvPr>
          <p:cNvSpPr>
            <a:spLocks noGrp="1" noChangeArrowheads="1"/>
          </p:cNvSpPr>
          <p:nvPr>
            <p:ph type="ftr" sz="quarter" idx="4"/>
          </p:nvPr>
        </p:nvSpPr>
        <p:spPr bwMode="auto">
          <a:xfrm>
            <a:off x="0" y="40092313"/>
            <a:ext cx="13909675" cy="2108200"/>
          </a:xfrm>
          <a:prstGeom prst="rect">
            <a:avLst/>
          </a:prstGeom>
          <a:noFill/>
          <a:ln w="9525">
            <a:noFill/>
            <a:miter lim="800000"/>
            <a:headEnd/>
            <a:tailEnd/>
          </a:ln>
          <a:effectLst/>
        </p:spPr>
        <p:txBody>
          <a:bodyPr vert="horz" wrap="square" lIns="424611" tIns="212305" rIns="424611" bIns="212305" numCol="1" anchor="b" anchorCtr="0" compatLnSpc="1">
            <a:prstTxWarp prst="textNoShape">
              <a:avLst/>
            </a:prstTxWarp>
          </a:bodyPr>
          <a:lstStyle>
            <a:lvl1pPr defTabSz="4246563">
              <a:defRPr sz="5600">
                <a:latin typeface="Arial" charset="0"/>
              </a:defRPr>
            </a:lvl1pPr>
          </a:lstStyle>
          <a:p>
            <a:pPr>
              <a:defRPr/>
            </a:pPr>
            <a:endParaRPr lang="en-US"/>
          </a:p>
        </p:txBody>
      </p:sp>
      <p:sp>
        <p:nvSpPr>
          <p:cNvPr id="5127" name="Rectangle 7">
            <a:extLst>
              <a:ext uri="{FF2B5EF4-FFF2-40B4-BE49-F238E27FC236}">
                <a16:creationId xmlns:a16="http://schemas.microsoft.com/office/drawing/2014/main" id="{437747E4-27F7-D0DD-8A30-C2F0FF5F3A51}"/>
              </a:ext>
            </a:extLst>
          </p:cNvPr>
          <p:cNvSpPr>
            <a:spLocks noGrp="1" noChangeArrowheads="1"/>
          </p:cNvSpPr>
          <p:nvPr>
            <p:ph type="sldNum" sz="quarter" idx="5"/>
          </p:nvPr>
        </p:nvSpPr>
        <p:spPr bwMode="auto">
          <a:xfrm>
            <a:off x="18181638" y="40092313"/>
            <a:ext cx="13909675" cy="2108200"/>
          </a:xfrm>
          <a:prstGeom prst="rect">
            <a:avLst/>
          </a:prstGeom>
          <a:noFill/>
          <a:ln w="9525">
            <a:noFill/>
            <a:miter lim="800000"/>
            <a:headEnd/>
            <a:tailEnd/>
          </a:ln>
          <a:effectLst/>
        </p:spPr>
        <p:txBody>
          <a:bodyPr vert="horz" wrap="square" lIns="424611" tIns="212305" rIns="424611" bIns="212305" numCol="1" anchor="b" anchorCtr="0" compatLnSpc="1">
            <a:prstTxWarp prst="textNoShape">
              <a:avLst/>
            </a:prstTxWarp>
          </a:bodyPr>
          <a:lstStyle>
            <a:lvl1pPr algn="r" defTabSz="4246563">
              <a:defRPr sz="5600"/>
            </a:lvl1pPr>
          </a:lstStyle>
          <a:p>
            <a:fld id="{B23A6BC9-42F0-1F40-9800-5D52B5A7980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32D9F7D8-676B-12A3-C47A-286BF861BE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246563" eaLnBrk="0" hangingPunct="0">
              <a:spcBef>
                <a:spcPct val="30000"/>
              </a:spcBef>
              <a:defRPr sz="1200">
                <a:solidFill>
                  <a:schemeClr val="tx1"/>
                </a:solidFill>
                <a:latin typeface="Arial" panose="020B0604020202020204" pitchFamily="34" charset="0"/>
              </a:defRPr>
            </a:lvl1pPr>
            <a:lvl2pPr marL="742950" indent="-285750" defTabSz="4246563" eaLnBrk="0" hangingPunct="0">
              <a:spcBef>
                <a:spcPct val="30000"/>
              </a:spcBef>
              <a:defRPr sz="1200">
                <a:solidFill>
                  <a:schemeClr val="tx1"/>
                </a:solidFill>
                <a:latin typeface="Arial" panose="020B0604020202020204" pitchFamily="34" charset="0"/>
              </a:defRPr>
            </a:lvl2pPr>
            <a:lvl3pPr marL="1143000" indent="-228600" defTabSz="4246563" eaLnBrk="0" hangingPunct="0">
              <a:spcBef>
                <a:spcPct val="30000"/>
              </a:spcBef>
              <a:defRPr sz="1200">
                <a:solidFill>
                  <a:schemeClr val="tx1"/>
                </a:solidFill>
                <a:latin typeface="Arial" panose="020B0604020202020204" pitchFamily="34" charset="0"/>
              </a:defRPr>
            </a:lvl3pPr>
            <a:lvl4pPr marL="1600200" indent="-228600" defTabSz="4246563" eaLnBrk="0" hangingPunct="0">
              <a:spcBef>
                <a:spcPct val="30000"/>
              </a:spcBef>
              <a:defRPr sz="1200">
                <a:solidFill>
                  <a:schemeClr val="tx1"/>
                </a:solidFill>
                <a:latin typeface="Arial" panose="020B0604020202020204" pitchFamily="34" charset="0"/>
              </a:defRPr>
            </a:lvl4pPr>
            <a:lvl5pPr marL="2057400" indent="-228600" defTabSz="4246563" eaLnBrk="0" hangingPunct="0">
              <a:spcBef>
                <a:spcPct val="30000"/>
              </a:spcBef>
              <a:defRPr sz="1200">
                <a:solidFill>
                  <a:schemeClr val="tx1"/>
                </a:solidFill>
                <a:latin typeface="Arial" panose="020B0604020202020204" pitchFamily="34" charset="0"/>
              </a:defRPr>
            </a:lvl5pPr>
            <a:lvl6pPr marL="2514600" indent="-228600" defTabSz="42465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42465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42465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4246563"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0E19EF-C823-EA47-870A-858CC2367A6F}" type="slidenum">
              <a:rPr lang="en-US" altLang="en-US" sz="5600"/>
              <a:pPr eaLnBrk="1" hangingPunct="1">
                <a:spcBef>
                  <a:spcPct val="0"/>
                </a:spcBef>
              </a:pPr>
              <a:t>1</a:t>
            </a:fld>
            <a:endParaRPr lang="en-US" altLang="en-US" sz="5600"/>
          </a:p>
        </p:txBody>
      </p:sp>
      <p:sp>
        <p:nvSpPr>
          <p:cNvPr id="4099" name="Rectangle 2">
            <a:extLst>
              <a:ext uri="{FF2B5EF4-FFF2-40B4-BE49-F238E27FC236}">
                <a16:creationId xmlns:a16="http://schemas.microsoft.com/office/drawing/2014/main" id="{F4C77D73-3847-6FDF-86EA-AA2448FE95E8}"/>
              </a:ext>
            </a:extLst>
          </p:cNvPr>
          <p:cNvSpPr>
            <a:spLocks noGrp="1" noRot="1" noChangeAspect="1" noChangeArrowheads="1" noTextEdit="1"/>
          </p:cNvSpPr>
          <p:nvPr>
            <p:ph type="sldImg"/>
          </p:nvPr>
        </p:nvSpPr>
        <p:spPr>
          <a:xfrm>
            <a:off x="5489575" y="3165475"/>
            <a:ext cx="21104225" cy="15828963"/>
          </a:xfrm>
          <a:ln/>
        </p:spPr>
      </p:sp>
      <p:sp>
        <p:nvSpPr>
          <p:cNvPr id="4100" name="Rectangle 3">
            <a:extLst>
              <a:ext uri="{FF2B5EF4-FFF2-40B4-BE49-F238E27FC236}">
                <a16:creationId xmlns:a16="http://schemas.microsoft.com/office/drawing/2014/main" id="{2B904B77-EEA6-8BEF-09B2-98290F3309B2}"/>
              </a:ext>
            </a:extLst>
          </p:cNvPr>
          <p:cNvSpPr>
            <a:spLocks noGrp="1" noChangeArrowheads="1"/>
          </p:cNvSpPr>
          <p:nvPr>
            <p:ph type="body" idx="1"/>
          </p:nvPr>
        </p:nvSpPr>
        <p:spPr>
          <a:xfrm>
            <a:off x="4279900" y="20050125"/>
            <a:ext cx="23539450" cy="1899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8CAAEF1-989D-813E-2E68-B3F2B5D62A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6D3B3C-1C25-9B95-012C-6081D4CE3FB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A069A9-DEE5-A7FC-D1A3-21E943AF81E1}"/>
              </a:ext>
            </a:extLst>
          </p:cNvPr>
          <p:cNvSpPr>
            <a:spLocks noGrp="1" noChangeArrowheads="1"/>
          </p:cNvSpPr>
          <p:nvPr>
            <p:ph type="sldNum" sz="quarter" idx="12"/>
          </p:nvPr>
        </p:nvSpPr>
        <p:spPr>
          <a:ln/>
        </p:spPr>
        <p:txBody>
          <a:bodyPr/>
          <a:lstStyle>
            <a:lvl1pPr>
              <a:defRPr/>
            </a:lvl1pPr>
          </a:lstStyle>
          <a:p>
            <a:fld id="{A5448C76-213D-0C46-B497-1124912AFA23}" type="slidenum">
              <a:rPr lang="en-US" altLang="en-US"/>
              <a:pPr/>
              <a:t>‹#›</a:t>
            </a:fld>
            <a:endParaRPr lang="en-US" altLang="en-US"/>
          </a:p>
        </p:txBody>
      </p:sp>
    </p:spTree>
    <p:extLst>
      <p:ext uri="{BB962C8B-B14F-4D97-AF65-F5344CB8AC3E}">
        <p14:creationId xmlns:p14="http://schemas.microsoft.com/office/powerpoint/2010/main" val="125195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E7EF81-B950-CEC9-2B73-802629FEC0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E1A480-A75E-61A5-325C-58E3C99D08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79C9D63-FC69-FDDD-626B-6023F88FF226}"/>
              </a:ext>
            </a:extLst>
          </p:cNvPr>
          <p:cNvSpPr>
            <a:spLocks noGrp="1" noChangeArrowheads="1"/>
          </p:cNvSpPr>
          <p:nvPr>
            <p:ph type="sldNum" sz="quarter" idx="12"/>
          </p:nvPr>
        </p:nvSpPr>
        <p:spPr>
          <a:ln/>
        </p:spPr>
        <p:txBody>
          <a:bodyPr/>
          <a:lstStyle>
            <a:lvl1pPr>
              <a:defRPr/>
            </a:lvl1pPr>
          </a:lstStyle>
          <a:p>
            <a:fld id="{93E9AE97-C792-B84A-9046-319CFB397F30}" type="slidenum">
              <a:rPr lang="en-US" altLang="en-US"/>
              <a:pPr/>
              <a:t>‹#›</a:t>
            </a:fld>
            <a:endParaRPr lang="en-US" altLang="en-US"/>
          </a:p>
        </p:txBody>
      </p:sp>
    </p:spTree>
    <p:extLst>
      <p:ext uri="{BB962C8B-B14F-4D97-AF65-F5344CB8AC3E}">
        <p14:creationId xmlns:p14="http://schemas.microsoft.com/office/powerpoint/2010/main" val="136698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5763"/>
            <a:ext cx="9326563"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0888" y="2925763"/>
            <a:ext cx="27830462"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84ECE9-6A78-DF58-D9F9-FDE36CFB4E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5462CF-F401-8AFD-4370-81EE5E26652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5CAB2F6-CC8B-E151-C47D-FC5FABF6D523}"/>
              </a:ext>
            </a:extLst>
          </p:cNvPr>
          <p:cNvSpPr>
            <a:spLocks noGrp="1" noChangeArrowheads="1"/>
          </p:cNvSpPr>
          <p:nvPr>
            <p:ph type="sldNum" sz="quarter" idx="12"/>
          </p:nvPr>
        </p:nvSpPr>
        <p:spPr>
          <a:ln/>
        </p:spPr>
        <p:txBody>
          <a:bodyPr/>
          <a:lstStyle>
            <a:lvl1pPr>
              <a:defRPr/>
            </a:lvl1pPr>
          </a:lstStyle>
          <a:p>
            <a:fld id="{34EA719C-46B3-2040-8218-61C9282CD762}" type="slidenum">
              <a:rPr lang="en-US" altLang="en-US"/>
              <a:pPr/>
              <a:t>‹#›</a:t>
            </a:fld>
            <a:endParaRPr lang="en-US" altLang="en-US"/>
          </a:p>
        </p:txBody>
      </p:sp>
    </p:spTree>
    <p:extLst>
      <p:ext uri="{BB962C8B-B14F-4D97-AF65-F5344CB8AC3E}">
        <p14:creationId xmlns:p14="http://schemas.microsoft.com/office/powerpoint/2010/main" val="154293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290888" y="2925763"/>
            <a:ext cx="37309425" cy="5486400"/>
          </a:xfrm>
        </p:spPr>
        <p:txBody>
          <a:bodyPr/>
          <a:lstStyle/>
          <a:p>
            <a:r>
              <a:rPr lang="en-US"/>
              <a:t>Click to edit Master title style</a:t>
            </a:r>
          </a:p>
        </p:txBody>
      </p:sp>
      <p:sp>
        <p:nvSpPr>
          <p:cNvPr id="3" name="Content Placeholder 2"/>
          <p:cNvSpPr>
            <a:spLocks noGrp="1"/>
          </p:cNvSpPr>
          <p:nvPr>
            <p:ph sz="half" idx="1"/>
          </p:nvPr>
        </p:nvSpPr>
        <p:spPr>
          <a:xfrm>
            <a:off x="3290888" y="9507538"/>
            <a:ext cx="18578512" cy="19753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0" y="9507538"/>
            <a:ext cx="18578513" cy="979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2021800" y="19459575"/>
            <a:ext cx="18578513" cy="9801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A9548648-6821-DB62-2DE1-B8FFCBD18F7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91BAC8A-6CCE-FCB8-664D-C89505D0B9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93493A97-FF5C-7965-A8E0-56B13A2D1806}"/>
              </a:ext>
            </a:extLst>
          </p:cNvPr>
          <p:cNvSpPr>
            <a:spLocks noGrp="1" noChangeArrowheads="1"/>
          </p:cNvSpPr>
          <p:nvPr>
            <p:ph type="sldNum" sz="quarter" idx="12"/>
          </p:nvPr>
        </p:nvSpPr>
        <p:spPr>
          <a:ln/>
        </p:spPr>
        <p:txBody>
          <a:bodyPr/>
          <a:lstStyle>
            <a:lvl1pPr>
              <a:defRPr/>
            </a:lvl1pPr>
          </a:lstStyle>
          <a:p>
            <a:fld id="{5760C20D-3BDE-D54B-8C6A-9EB50A3D2436}" type="slidenum">
              <a:rPr lang="en-US" altLang="en-US"/>
              <a:pPr/>
              <a:t>‹#›</a:t>
            </a:fld>
            <a:endParaRPr lang="en-US" altLang="en-US"/>
          </a:p>
        </p:txBody>
      </p:sp>
    </p:spTree>
    <p:extLst>
      <p:ext uri="{BB962C8B-B14F-4D97-AF65-F5344CB8AC3E}">
        <p14:creationId xmlns:p14="http://schemas.microsoft.com/office/powerpoint/2010/main" val="5065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BA9BBE9-3F56-D59A-C9AF-FD4210B37C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589EE40-372C-1BE2-FF19-F67FEFA9DD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16E7AF-96E5-6C22-5B0E-0E688EABF992}"/>
              </a:ext>
            </a:extLst>
          </p:cNvPr>
          <p:cNvSpPr>
            <a:spLocks noGrp="1" noChangeArrowheads="1"/>
          </p:cNvSpPr>
          <p:nvPr>
            <p:ph type="sldNum" sz="quarter" idx="12"/>
          </p:nvPr>
        </p:nvSpPr>
        <p:spPr>
          <a:ln/>
        </p:spPr>
        <p:txBody>
          <a:bodyPr/>
          <a:lstStyle>
            <a:lvl1pPr>
              <a:defRPr/>
            </a:lvl1pPr>
          </a:lstStyle>
          <a:p>
            <a:fld id="{013BAAB1-6B58-5141-83ED-D6D7EDAB12F9}" type="slidenum">
              <a:rPr lang="en-US" altLang="en-US"/>
              <a:pPr/>
              <a:t>‹#›</a:t>
            </a:fld>
            <a:endParaRPr lang="en-US" altLang="en-US"/>
          </a:p>
        </p:txBody>
      </p:sp>
    </p:spTree>
    <p:extLst>
      <p:ext uri="{BB962C8B-B14F-4D97-AF65-F5344CB8AC3E}">
        <p14:creationId xmlns:p14="http://schemas.microsoft.com/office/powerpoint/2010/main" val="390360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5FC4A1-A921-410B-66D5-54350319E42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3ED4785-6EBF-539F-83B3-AAD170718B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A08369-DB2B-900F-1660-61905EAE986B}"/>
              </a:ext>
            </a:extLst>
          </p:cNvPr>
          <p:cNvSpPr>
            <a:spLocks noGrp="1" noChangeArrowheads="1"/>
          </p:cNvSpPr>
          <p:nvPr>
            <p:ph type="sldNum" sz="quarter" idx="12"/>
          </p:nvPr>
        </p:nvSpPr>
        <p:spPr>
          <a:ln/>
        </p:spPr>
        <p:txBody>
          <a:bodyPr/>
          <a:lstStyle>
            <a:lvl1pPr>
              <a:defRPr/>
            </a:lvl1pPr>
          </a:lstStyle>
          <a:p>
            <a:fld id="{595AB1EF-9152-9D48-80A1-12FE13038037}" type="slidenum">
              <a:rPr lang="en-US" altLang="en-US"/>
              <a:pPr/>
              <a:t>‹#›</a:t>
            </a:fld>
            <a:endParaRPr lang="en-US" altLang="en-US"/>
          </a:p>
        </p:txBody>
      </p:sp>
    </p:spTree>
    <p:extLst>
      <p:ext uri="{BB962C8B-B14F-4D97-AF65-F5344CB8AC3E}">
        <p14:creationId xmlns:p14="http://schemas.microsoft.com/office/powerpoint/2010/main" val="388785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0888" y="9507538"/>
            <a:ext cx="18578512" cy="1975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9507538"/>
            <a:ext cx="18578513" cy="1975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3B40FE1-0440-2BE4-E73C-FC3A9E60ED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B88E6C5-0787-67F5-9762-E9E2866551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644B712-FDF0-CA4E-1CDB-C5A185DC4597}"/>
              </a:ext>
            </a:extLst>
          </p:cNvPr>
          <p:cNvSpPr>
            <a:spLocks noGrp="1" noChangeArrowheads="1"/>
          </p:cNvSpPr>
          <p:nvPr>
            <p:ph type="sldNum" sz="quarter" idx="12"/>
          </p:nvPr>
        </p:nvSpPr>
        <p:spPr>
          <a:ln/>
        </p:spPr>
        <p:txBody>
          <a:bodyPr/>
          <a:lstStyle>
            <a:lvl1pPr>
              <a:defRPr/>
            </a:lvl1pPr>
          </a:lstStyle>
          <a:p>
            <a:fld id="{0DA30AC0-F032-2F4E-B92F-97B949FEFA49}" type="slidenum">
              <a:rPr lang="en-US" altLang="en-US"/>
              <a:pPr/>
              <a:t>‹#›</a:t>
            </a:fld>
            <a:endParaRPr lang="en-US" altLang="en-US"/>
          </a:p>
        </p:txBody>
      </p:sp>
    </p:spTree>
    <p:extLst>
      <p:ext uri="{BB962C8B-B14F-4D97-AF65-F5344CB8AC3E}">
        <p14:creationId xmlns:p14="http://schemas.microsoft.com/office/powerpoint/2010/main" val="46361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7FD51D1-672B-9822-4325-77EBFFE387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527DDD9-3866-D655-46FF-C28BAC077D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42217EA-CEF9-4830-5EED-BF4D4EF73E6F}"/>
              </a:ext>
            </a:extLst>
          </p:cNvPr>
          <p:cNvSpPr>
            <a:spLocks noGrp="1" noChangeArrowheads="1"/>
          </p:cNvSpPr>
          <p:nvPr>
            <p:ph type="sldNum" sz="quarter" idx="12"/>
          </p:nvPr>
        </p:nvSpPr>
        <p:spPr>
          <a:ln/>
        </p:spPr>
        <p:txBody>
          <a:bodyPr/>
          <a:lstStyle>
            <a:lvl1pPr>
              <a:defRPr/>
            </a:lvl1pPr>
          </a:lstStyle>
          <a:p>
            <a:fld id="{66532A62-23FE-0B43-84E4-3D2428005DA4}" type="slidenum">
              <a:rPr lang="en-US" altLang="en-US"/>
              <a:pPr/>
              <a:t>‹#›</a:t>
            </a:fld>
            <a:endParaRPr lang="en-US" altLang="en-US"/>
          </a:p>
        </p:txBody>
      </p:sp>
    </p:spTree>
    <p:extLst>
      <p:ext uri="{BB962C8B-B14F-4D97-AF65-F5344CB8AC3E}">
        <p14:creationId xmlns:p14="http://schemas.microsoft.com/office/powerpoint/2010/main" val="75453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DE2B40-FF06-500F-DE88-B0AAD4D244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3022A70-26A4-A754-038A-3198E83C414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FFE0926-6CDC-CCE6-EFCF-4B212F06E068}"/>
              </a:ext>
            </a:extLst>
          </p:cNvPr>
          <p:cNvSpPr>
            <a:spLocks noGrp="1" noChangeArrowheads="1"/>
          </p:cNvSpPr>
          <p:nvPr>
            <p:ph type="sldNum" sz="quarter" idx="12"/>
          </p:nvPr>
        </p:nvSpPr>
        <p:spPr>
          <a:ln/>
        </p:spPr>
        <p:txBody>
          <a:bodyPr/>
          <a:lstStyle>
            <a:lvl1pPr>
              <a:defRPr/>
            </a:lvl1pPr>
          </a:lstStyle>
          <a:p>
            <a:fld id="{93B7A909-1BA9-9A49-B005-4CD6D1569900}" type="slidenum">
              <a:rPr lang="en-US" altLang="en-US"/>
              <a:pPr/>
              <a:t>‹#›</a:t>
            </a:fld>
            <a:endParaRPr lang="en-US" altLang="en-US"/>
          </a:p>
        </p:txBody>
      </p:sp>
    </p:spTree>
    <p:extLst>
      <p:ext uri="{BB962C8B-B14F-4D97-AF65-F5344CB8AC3E}">
        <p14:creationId xmlns:p14="http://schemas.microsoft.com/office/powerpoint/2010/main" val="250380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AE4BFFB-440D-8209-F72E-518E4D14BFC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D27FC25-BDED-6B02-CB33-57CFB1AFB1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07ADAF-C812-CD0C-1E02-447BC3B41762}"/>
              </a:ext>
            </a:extLst>
          </p:cNvPr>
          <p:cNvSpPr>
            <a:spLocks noGrp="1" noChangeArrowheads="1"/>
          </p:cNvSpPr>
          <p:nvPr>
            <p:ph type="sldNum" sz="quarter" idx="12"/>
          </p:nvPr>
        </p:nvSpPr>
        <p:spPr>
          <a:ln/>
        </p:spPr>
        <p:txBody>
          <a:bodyPr/>
          <a:lstStyle>
            <a:lvl1pPr>
              <a:defRPr/>
            </a:lvl1pPr>
          </a:lstStyle>
          <a:p>
            <a:fld id="{282182DB-6A7F-E14A-8C64-5CD1529D30F4}" type="slidenum">
              <a:rPr lang="en-US" altLang="en-US"/>
              <a:pPr/>
              <a:t>‹#›</a:t>
            </a:fld>
            <a:endParaRPr lang="en-US" altLang="en-US"/>
          </a:p>
        </p:txBody>
      </p:sp>
    </p:spTree>
    <p:extLst>
      <p:ext uri="{BB962C8B-B14F-4D97-AF65-F5344CB8AC3E}">
        <p14:creationId xmlns:p14="http://schemas.microsoft.com/office/powerpoint/2010/main" val="133431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3C3AE3B-E141-4FE1-DAA7-4C77AF3480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E92DCFA-465C-C231-A579-CA6A870837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A780E13-918D-EA90-3143-56DEBC018FDE}"/>
              </a:ext>
            </a:extLst>
          </p:cNvPr>
          <p:cNvSpPr>
            <a:spLocks noGrp="1" noChangeArrowheads="1"/>
          </p:cNvSpPr>
          <p:nvPr>
            <p:ph type="sldNum" sz="quarter" idx="12"/>
          </p:nvPr>
        </p:nvSpPr>
        <p:spPr>
          <a:ln/>
        </p:spPr>
        <p:txBody>
          <a:bodyPr/>
          <a:lstStyle>
            <a:lvl1pPr>
              <a:defRPr/>
            </a:lvl1pPr>
          </a:lstStyle>
          <a:p>
            <a:fld id="{F612A529-A255-AD4A-B603-C70F8C7E109D}" type="slidenum">
              <a:rPr lang="en-US" altLang="en-US"/>
              <a:pPr/>
              <a:t>‹#›</a:t>
            </a:fld>
            <a:endParaRPr lang="en-US" altLang="en-US"/>
          </a:p>
        </p:txBody>
      </p:sp>
    </p:spTree>
    <p:extLst>
      <p:ext uri="{BB962C8B-B14F-4D97-AF65-F5344CB8AC3E}">
        <p14:creationId xmlns:p14="http://schemas.microsoft.com/office/powerpoint/2010/main" val="412127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0E3E59-3D06-8A81-BDA8-FC5640D6AF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6B2D3A7-3756-C5EC-FE8D-901410EB4D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34331F7-67B2-78D9-9E5A-D919F3633ED1}"/>
              </a:ext>
            </a:extLst>
          </p:cNvPr>
          <p:cNvSpPr>
            <a:spLocks noGrp="1" noChangeArrowheads="1"/>
          </p:cNvSpPr>
          <p:nvPr>
            <p:ph type="sldNum" sz="quarter" idx="12"/>
          </p:nvPr>
        </p:nvSpPr>
        <p:spPr>
          <a:ln/>
        </p:spPr>
        <p:txBody>
          <a:bodyPr/>
          <a:lstStyle>
            <a:lvl1pPr>
              <a:defRPr/>
            </a:lvl1pPr>
          </a:lstStyle>
          <a:p>
            <a:fld id="{62A4797A-2D53-C745-B274-FA3605682FBA}" type="slidenum">
              <a:rPr lang="en-US" altLang="en-US"/>
              <a:pPr/>
              <a:t>‹#›</a:t>
            </a:fld>
            <a:endParaRPr lang="en-US" altLang="en-US"/>
          </a:p>
        </p:txBody>
      </p:sp>
    </p:spTree>
    <p:extLst>
      <p:ext uri="{BB962C8B-B14F-4D97-AF65-F5344CB8AC3E}">
        <p14:creationId xmlns:p14="http://schemas.microsoft.com/office/powerpoint/2010/main" val="56484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CAB3CA5-738E-C3A8-177F-8AD94240CBE8}"/>
              </a:ext>
            </a:extLst>
          </p:cNvPr>
          <p:cNvSpPr>
            <a:spLocks noGrp="1" noChangeArrowheads="1"/>
          </p:cNvSpPr>
          <p:nvPr>
            <p:ph type="title"/>
          </p:nvPr>
        </p:nvSpPr>
        <p:spPr bwMode="auto">
          <a:xfrm>
            <a:off x="3290888" y="2925763"/>
            <a:ext cx="373094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943" tIns="270972" rIns="541943" bIns="270972"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03AF06E-D15F-E057-1679-7A2DF7D15A1D}"/>
              </a:ext>
            </a:extLst>
          </p:cNvPr>
          <p:cNvSpPr>
            <a:spLocks noGrp="1" noChangeArrowheads="1"/>
          </p:cNvSpPr>
          <p:nvPr>
            <p:ph type="body" idx="1"/>
          </p:nvPr>
        </p:nvSpPr>
        <p:spPr bwMode="auto">
          <a:xfrm>
            <a:off x="3290888" y="9507538"/>
            <a:ext cx="37309425" cy="197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943" tIns="270972" rIns="541943" bIns="27097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a:extLst>
              <a:ext uri="{FF2B5EF4-FFF2-40B4-BE49-F238E27FC236}">
                <a16:creationId xmlns:a16="http://schemas.microsoft.com/office/drawing/2014/main" id="{27E3C6FF-E785-E1EE-3EE8-3E72332602B6}"/>
              </a:ext>
            </a:extLst>
          </p:cNvPr>
          <p:cNvSpPr>
            <a:spLocks noGrp="1" noChangeArrowheads="1"/>
          </p:cNvSpPr>
          <p:nvPr>
            <p:ph type="dt" sz="half" idx="2"/>
          </p:nvPr>
        </p:nvSpPr>
        <p:spPr bwMode="auto">
          <a:xfrm>
            <a:off x="3290888" y="29992638"/>
            <a:ext cx="9144000" cy="2193925"/>
          </a:xfrm>
          <a:prstGeom prst="rect">
            <a:avLst/>
          </a:prstGeom>
          <a:noFill/>
          <a:ln w="9525">
            <a:noFill/>
            <a:miter lim="800000"/>
            <a:headEnd/>
            <a:tailEnd/>
          </a:ln>
          <a:effectLst/>
        </p:spPr>
        <p:txBody>
          <a:bodyPr vert="horz" wrap="square" lIns="541943" tIns="270972" rIns="541943" bIns="270972" numCol="1" anchor="t" anchorCtr="0" compatLnSpc="1">
            <a:prstTxWarp prst="textNoShape">
              <a:avLst/>
            </a:prstTxWarp>
          </a:bodyPr>
          <a:lstStyle>
            <a:lvl1pPr>
              <a:defRPr sz="8300" smtClean="0">
                <a:latin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A16552BA-06E2-8847-A5A7-BDF32B5098CE}"/>
              </a:ext>
            </a:extLst>
          </p:cNvPr>
          <p:cNvSpPr>
            <a:spLocks noGrp="1" noChangeArrowheads="1"/>
          </p:cNvSpPr>
          <p:nvPr>
            <p:ph type="ftr" sz="quarter" idx="3"/>
          </p:nvPr>
        </p:nvSpPr>
        <p:spPr bwMode="auto">
          <a:xfrm>
            <a:off x="14998700" y="29992638"/>
            <a:ext cx="13895388" cy="2193925"/>
          </a:xfrm>
          <a:prstGeom prst="rect">
            <a:avLst/>
          </a:prstGeom>
          <a:noFill/>
          <a:ln w="9525">
            <a:noFill/>
            <a:miter lim="800000"/>
            <a:headEnd/>
            <a:tailEnd/>
          </a:ln>
          <a:effectLst/>
        </p:spPr>
        <p:txBody>
          <a:bodyPr vert="horz" wrap="square" lIns="541943" tIns="270972" rIns="541943" bIns="270972" numCol="1" anchor="t" anchorCtr="0" compatLnSpc="1">
            <a:prstTxWarp prst="textNoShape">
              <a:avLst/>
            </a:prstTxWarp>
          </a:bodyPr>
          <a:lstStyle>
            <a:lvl1pPr algn="ctr">
              <a:defRPr sz="8300" smtClean="0">
                <a:latin typeface="Arial" charset="0"/>
              </a:defRPr>
            </a:lvl1pPr>
          </a:lstStyle>
          <a:p>
            <a:pPr>
              <a:defRPr/>
            </a:pPr>
            <a:endParaRPr lang="en-US" altLang="en-US"/>
          </a:p>
        </p:txBody>
      </p:sp>
      <p:sp>
        <p:nvSpPr>
          <p:cNvPr id="3078" name="Rectangle 6">
            <a:extLst>
              <a:ext uri="{FF2B5EF4-FFF2-40B4-BE49-F238E27FC236}">
                <a16:creationId xmlns:a16="http://schemas.microsoft.com/office/drawing/2014/main" id="{232D03A9-25EF-836B-D741-0EE153B7EF64}"/>
              </a:ext>
            </a:extLst>
          </p:cNvPr>
          <p:cNvSpPr>
            <a:spLocks noGrp="1" noChangeArrowheads="1"/>
          </p:cNvSpPr>
          <p:nvPr>
            <p:ph type="sldNum" sz="quarter" idx="4"/>
          </p:nvPr>
        </p:nvSpPr>
        <p:spPr bwMode="auto">
          <a:xfrm>
            <a:off x="31457900" y="29992638"/>
            <a:ext cx="9142413" cy="2193925"/>
          </a:xfrm>
          <a:prstGeom prst="rect">
            <a:avLst/>
          </a:prstGeom>
          <a:noFill/>
          <a:ln w="9525">
            <a:noFill/>
            <a:miter lim="800000"/>
            <a:headEnd/>
            <a:tailEnd/>
          </a:ln>
          <a:effectLst/>
        </p:spPr>
        <p:txBody>
          <a:bodyPr vert="horz" wrap="square" lIns="541943" tIns="270972" rIns="541943" bIns="270972" numCol="1" anchor="t" anchorCtr="0" compatLnSpc="1">
            <a:prstTxWarp prst="textNoShape">
              <a:avLst/>
            </a:prstTxWarp>
          </a:bodyPr>
          <a:lstStyle>
            <a:lvl1pPr algn="r">
              <a:defRPr sz="8300"/>
            </a:lvl1pPr>
          </a:lstStyle>
          <a:p>
            <a:fld id="{D427401D-EA10-DF4C-B61F-31BE20FAB4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5432425" rtl="0" eaLnBrk="0" fontAlgn="base" hangingPunct="0">
        <a:spcBef>
          <a:spcPct val="0"/>
        </a:spcBef>
        <a:spcAft>
          <a:spcPct val="0"/>
        </a:spcAft>
        <a:defRPr sz="26000">
          <a:solidFill>
            <a:schemeClr val="tx2"/>
          </a:solidFill>
          <a:latin typeface="+mj-lt"/>
          <a:ea typeface="+mj-ea"/>
          <a:cs typeface="+mj-cs"/>
        </a:defRPr>
      </a:lvl1pPr>
      <a:lvl2pPr algn="ctr" defTabSz="5432425" rtl="0" eaLnBrk="0" fontAlgn="base" hangingPunct="0">
        <a:spcBef>
          <a:spcPct val="0"/>
        </a:spcBef>
        <a:spcAft>
          <a:spcPct val="0"/>
        </a:spcAft>
        <a:defRPr sz="26000">
          <a:solidFill>
            <a:schemeClr val="tx2"/>
          </a:solidFill>
          <a:latin typeface="Arial" charset="0"/>
        </a:defRPr>
      </a:lvl2pPr>
      <a:lvl3pPr algn="ctr" defTabSz="5432425" rtl="0" eaLnBrk="0" fontAlgn="base" hangingPunct="0">
        <a:spcBef>
          <a:spcPct val="0"/>
        </a:spcBef>
        <a:spcAft>
          <a:spcPct val="0"/>
        </a:spcAft>
        <a:defRPr sz="26000">
          <a:solidFill>
            <a:schemeClr val="tx2"/>
          </a:solidFill>
          <a:latin typeface="Arial" charset="0"/>
        </a:defRPr>
      </a:lvl3pPr>
      <a:lvl4pPr algn="ctr" defTabSz="5432425" rtl="0" eaLnBrk="0" fontAlgn="base" hangingPunct="0">
        <a:spcBef>
          <a:spcPct val="0"/>
        </a:spcBef>
        <a:spcAft>
          <a:spcPct val="0"/>
        </a:spcAft>
        <a:defRPr sz="26000">
          <a:solidFill>
            <a:schemeClr val="tx2"/>
          </a:solidFill>
          <a:latin typeface="Arial" charset="0"/>
        </a:defRPr>
      </a:lvl4pPr>
      <a:lvl5pPr algn="ctr" defTabSz="5432425" rtl="0" eaLnBrk="0" fontAlgn="base" hangingPunct="0">
        <a:spcBef>
          <a:spcPct val="0"/>
        </a:spcBef>
        <a:spcAft>
          <a:spcPct val="0"/>
        </a:spcAft>
        <a:defRPr sz="26000">
          <a:solidFill>
            <a:schemeClr val="tx2"/>
          </a:solidFill>
          <a:latin typeface="Arial" charset="0"/>
        </a:defRPr>
      </a:lvl5pPr>
      <a:lvl6pPr marL="457200" algn="ctr" defTabSz="5432425" rtl="0" fontAlgn="base">
        <a:spcBef>
          <a:spcPct val="0"/>
        </a:spcBef>
        <a:spcAft>
          <a:spcPct val="0"/>
        </a:spcAft>
        <a:defRPr sz="26000">
          <a:solidFill>
            <a:schemeClr val="tx2"/>
          </a:solidFill>
          <a:latin typeface="Arial" charset="0"/>
        </a:defRPr>
      </a:lvl6pPr>
      <a:lvl7pPr marL="914400" algn="ctr" defTabSz="5432425" rtl="0" fontAlgn="base">
        <a:spcBef>
          <a:spcPct val="0"/>
        </a:spcBef>
        <a:spcAft>
          <a:spcPct val="0"/>
        </a:spcAft>
        <a:defRPr sz="26000">
          <a:solidFill>
            <a:schemeClr val="tx2"/>
          </a:solidFill>
          <a:latin typeface="Arial" charset="0"/>
        </a:defRPr>
      </a:lvl7pPr>
      <a:lvl8pPr marL="1371600" algn="ctr" defTabSz="5432425" rtl="0" fontAlgn="base">
        <a:spcBef>
          <a:spcPct val="0"/>
        </a:spcBef>
        <a:spcAft>
          <a:spcPct val="0"/>
        </a:spcAft>
        <a:defRPr sz="26000">
          <a:solidFill>
            <a:schemeClr val="tx2"/>
          </a:solidFill>
          <a:latin typeface="Arial" charset="0"/>
        </a:defRPr>
      </a:lvl8pPr>
      <a:lvl9pPr marL="1828800" algn="ctr" defTabSz="5432425" rtl="0" fontAlgn="base">
        <a:spcBef>
          <a:spcPct val="0"/>
        </a:spcBef>
        <a:spcAft>
          <a:spcPct val="0"/>
        </a:spcAft>
        <a:defRPr sz="26000">
          <a:solidFill>
            <a:schemeClr val="tx2"/>
          </a:solidFill>
          <a:latin typeface="Arial" charset="0"/>
        </a:defRPr>
      </a:lvl9pPr>
    </p:titleStyle>
    <p:bodyStyle>
      <a:lvl1pPr marL="2036763" indent="-2036763" algn="l" defTabSz="5432425" rtl="0" eaLnBrk="0" fontAlgn="base" hangingPunct="0">
        <a:spcBef>
          <a:spcPct val="20000"/>
        </a:spcBef>
        <a:spcAft>
          <a:spcPct val="0"/>
        </a:spcAft>
        <a:buChar char="•"/>
        <a:defRPr sz="19000">
          <a:solidFill>
            <a:schemeClr val="tx1"/>
          </a:solidFill>
          <a:latin typeface="+mn-lt"/>
          <a:ea typeface="+mn-ea"/>
          <a:cs typeface="+mn-cs"/>
        </a:defRPr>
      </a:lvl1pPr>
      <a:lvl2pPr marL="4411663" indent="-1697038" algn="l" defTabSz="5432425" rtl="0" eaLnBrk="0" fontAlgn="base" hangingPunct="0">
        <a:spcBef>
          <a:spcPct val="20000"/>
        </a:spcBef>
        <a:spcAft>
          <a:spcPct val="0"/>
        </a:spcAft>
        <a:buChar char="–"/>
        <a:defRPr sz="16700">
          <a:solidFill>
            <a:schemeClr val="tx1"/>
          </a:solidFill>
          <a:latin typeface="+mn-lt"/>
        </a:defRPr>
      </a:lvl2pPr>
      <a:lvl3pPr marL="6791325" indent="-1358900" algn="l" defTabSz="5432425" rtl="0" eaLnBrk="0" fontAlgn="base" hangingPunct="0">
        <a:spcBef>
          <a:spcPct val="20000"/>
        </a:spcBef>
        <a:spcAft>
          <a:spcPct val="0"/>
        </a:spcAft>
        <a:buChar char="•"/>
        <a:defRPr sz="14300">
          <a:solidFill>
            <a:schemeClr val="tx1"/>
          </a:solidFill>
          <a:latin typeface="+mn-lt"/>
        </a:defRPr>
      </a:lvl3pPr>
      <a:lvl4pPr marL="9504363" indent="-1360488" algn="l" defTabSz="5432425" rtl="0" eaLnBrk="0" fontAlgn="base" hangingPunct="0">
        <a:spcBef>
          <a:spcPct val="20000"/>
        </a:spcBef>
        <a:spcAft>
          <a:spcPct val="0"/>
        </a:spcAft>
        <a:buChar char="–"/>
        <a:defRPr sz="11900">
          <a:solidFill>
            <a:schemeClr val="tx1"/>
          </a:solidFill>
          <a:latin typeface="+mn-lt"/>
        </a:defRPr>
      </a:lvl4pPr>
      <a:lvl5pPr marL="12185650" indent="-1322388" algn="l" defTabSz="5432425" rtl="0" eaLnBrk="0" fontAlgn="base" hangingPunct="0">
        <a:spcBef>
          <a:spcPct val="20000"/>
        </a:spcBef>
        <a:spcAft>
          <a:spcPct val="0"/>
        </a:spcAft>
        <a:buChar char="»"/>
        <a:defRPr sz="11900">
          <a:solidFill>
            <a:schemeClr val="tx1"/>
          </a:solidFill>
          <a:latin typeface="+mn-lt"/>
        </a:defRPr>
      </a:lvl5pPr>
      <a:lvl6pPr marL="12642850" indent="-1322388" algn="l" defTabSz="5432425" rtl="0" fontAlgn="base">
        <a:spcBef>
          <a:spcPct val="20000"/>
        </a:spcBef>
        <a:spcAft>
          <a:spcPct val="0"/>
        </a:spcAft>
        <a:buChar char="»"/>
        <a:defRPr sz="11900">
          <a:solidFill>
            <a:schemeClr val="tx1"/>
          </a:solidFill>
          <a:latin typeface="+mn-lt"/>
        </a:defRPr>
      </a:lvl6pPr>
      <a:lvl7pPr marL="13100050" indent="-1322388" algn="l" defTabSz="5432425" rtl="0" fontAlgn="base">
        <a:spcBef>
          <a:spcPct val="20000"/>
        </a:spcBef>
        <a:spcAft>
          <a:spcPct val="0"/>
        </a:spcAft>
        <a:buChar char="»"/>
        <a:defRPr sz="11900">
          <a:solidFill>
            <a:schemeClr val="tx1"/>
          </a:solidFill>
          <a:latin typeface="+mn-lt"/>
        </a:defRPr>
      </a:lvl7pPr>
      <a:lvl8pPr marL="13557250" indent="-1322388" algn="l" defTabSz="5432425" rtl="0" fontAlgn="base">
        <a:spcBef>
          <a:spcPct val="20000"/>
        </a:spcBef>
        <a:spcAft>
          <a:spcPct val="0"/>
        </a:spcAft>
        <a:buChar char="»"/>
        <a:defRPr sz="11900">
          <a:solidFill>
            <a:schemeClr val="tx1"/>
          </a:solidFill>
          <a:latin typeface="+mn-lt"/>
        </a:defRPr>
      </a:lvl8pPr>
      <a:lvl9pPr marL="14014450" indent="-1322388" algn="l" defTabSz="5432425" rtl="0" fontAlgn="base">
        <a:spcBef>
          <a:spcPct val="20000"/>
        </a:spcBef>
        <a:spcAft>
          <a:spcPct val="0"/>
        </a:spcAft>
        <a:buChar char="»"/>
        <a:defRPr sz="1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e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EEC8EF9-A05E-824B-9725-98B5A4CBB79C}"/>
              </a:ext>
            </a:extLst>
          </p:cNvPr>
          <p:cNvSpPr>
            <a:spLocks noChangeArrowheads="1"/>
          </p:cNvSpPr>
          <p:nvPr/>
        </p:nvSpPr>
        <p:spPr bwMode="auto">
          <a:xfrm>
            <a:off x="0" y="457200"/>
            <a:ext cx="43915013" cy="32907287"/>
          </a:xfrm>
          <a:prstGeom prst="rect">
            <a:avLst/>
          </a:prstGeom>
          <a:solidFill>
            <a:srgbClr val="FFFFFF"/>
          </a:solidFill>
          <a:ln w="9525">
            <a:solidFill>
              <a:schemeClr val="tx1"/>
            </a:solidFill>
            <a:miter lim="800000"/>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dirty="0">
              <a:latin typeface="Verdana" panose="020B0604030504040204" pitchFamily="34" charset="0"/>
              <a:ea typeface="Verdana" panose="020B0604030504040204" pitchFamily="34" charset="0"/>
              <a:cs typeface="Verdana" panose="020B0604030504040204" pitchFamily="34" charset="0"/>
            </a:endParaRPr>
          </a:p>
        </p:txBody>
      </p:sp>
      <p:sp>
        <p:nvSpPr>
          <p:cNvPr id="2051" name="AutoShape 3">
            <a:extLst>
              <a:ext uri="{FF2B5EF4-FFF2-40B4-BE49-F238E27FC236}">
                <a16:creationId xmlns:a16="http://schemas.microsoft.com/office/drawing/2014/main" id="{17056BD1-4458-0512-0BDD-72F737EAD972}"/>
              </a:ext>
            </a:extLst>
          </p:cNvPr>
          <p:cNvSpPr>
            <a:spLocks noChangeArrowheads="1"/>
          </p:cNvSpPr>
          <p:nvPr/>
        </p:nvSpPr>
        <p:spPr bwMode="auto">
          <a:xfrm>
            <a:off x="-50004" y="0"/>
            <a:ext cx="43915012" cy="6096000"/>
          </a:xfrm>
          <a:prstGeom prst="roundRect">
            <a:avLst>
              <a:gd name="adj" fmla="val 0"/>
            </a:avLst>
          </a:prstGeom>
          <a:solidFill>
            <a:srgbClr val="002060"/>
          </a:solidFill>
          <a:ln w="152400">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dirty="0"/>
          </a:p>
        </p:txBody>
      </p:sp>
      <p:sp>
        <p:nvSpPr>
          <p:cNvPr id="2052" name="Text Box 4">
            <a:extLst>
              <a:ext uri="{FF2B5EF4-FFF2-40B4-BE49-F238E27FC236}">
                <a16:creationId xmlns:a16="http://schemas.microsoft.com/office/drawing/2014/main" id="{7E560AF9-9236-3D7A-BB19-D35E801D2ABC}"/>
              </a:ext>
            </a:extLst>
          </p:cNvPr>
          <p:cNvSpPr txBox="1">
            <a:spLocks noChangeArrowheads="1"/>
          </p:cNvSpPr>
          <p:nvPr/>
        </p:nvSpPr>
        <p:spPr bwMode="auto">
          <a:xfrm>
            <a:off x="8153400" y="800779"/>
            <a:ext cx="24841200" cy="467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8500" b="1" dirty="0">
                <a:solidFill>
                  <a:schemeClr val="bg1"/>
                </a:solidFill>
                <a:latin typeface="Verdana" panose="020B0604030504040204" pitchFamily="34" charset="0"/>
                <a:ea typeface="Verdana" panose="020B0604030504040204" pitchFamily="34" charset="0"/>
                <a:cs typeface="Verdana" panose="020B0604030504040204" pitchFamily="34" charset="0"/>
              </a:rPr>
              <a:t>Putting Together a Poster for Poster Session</a:t>
            </a:r>
          </a:p>
          <a:p>
            <a:pPr algn="ctr" eaLnBrk="1" hangingPunct="1">
              <a:spcBef>
                <a:spcPct val="0"/>
              </a:spcBef>
              <a:buFontTx/>
              <a:buNone/>
            </a:pPr>
            <a:endParaRPr lang="en-US" altLang="en-US" sz="3600" b="1" dirty="0">
              <a:solidFill>
                <a:schemeClr val="bg1"/>
              </a:solidFill>
            </a:endParaRPr>
          </a:p>
          <a:p>
            <a:pPr algn="ctr" eaLnBrk="1" hangingPunct="1">
              <a:spcBef>
                <a:spcPct val="0"/>
              </a:spcBef>
              <a:buFontTx/>
              <a:buNone/>
            </a:pPr>
            <a:r>
              <a:rPr lang="en-US" altLang="en-US" sz="5600" dirty="0">
                <a:solidFill>
                  <a:schemeClr val="bg1"/>
                </a:solidFill>
                <a:latin typeface="Verdana" panose="020B0604030504040204" pitchFamily="34" charset="0"/>
                <a:ea typeface="Verdana" panose="020B0604030504040204" pitchFamily="34" charset="0"/>
                <a:cs typeface="Verdana" panose="020B0604030504040204" pitchFamily="34" charset="0"/>
              </a:rPr>
              <a:t>NAMES</a:t>
            </a:r>
            <a:endParaRPr lang="en-US" altLang="en-US" sz="3600" i="1" dirty="0">
              <a:solidFill>
                <a:schemeClr val="bg1"/>
              </a:solidFill>
            </a:endParaRPr>
          </a:p>
          <a:p>
            <a:pPr algn="ctr" eaLnBrk="1" hangingPunct="1">
              <a:spcBef>
                <a:spcPct val="0"/>
              </a:spcBef>
              <a:buFontTx/>
              <a:buNone/>
            </a:pPr>
            <a:r>
              <a:rPr lang="en-US" alt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Affiliation</a:t>
            </a:r>
          </a:p>
        </p:txBody>
      </p:sp>
      <p:grpSp>
        <p:nvGrpSpPr>
          <p:cNvPr id="2057" name="Group 9">
            <a:extLst>
              <a:ext uri="{FF2B5EF4-FFF2-40B4-BE49-F238E27FC236}">
                <a16:creationId xmlns:a16="http://schemas.microsoft.com/office/drawing/2014/main" id="{CBD9E772-3E6C-FBC0-7466-018DBF51C22E}"/>
              </a:ext>
            </a:extLst>
          </p:cNvPr>
          <p:cNvGrpSpPr>
            <a:grpSpLocks/>
          </p:cNvGrpSpPr>
          <p:nvPr/>
        </p:nvGrpSpPr>
        <p:grpSpPr bwMode="auto">
          <a:xfrm>
            <a:off x="1219200" y="6324600"/>
            <a:ext cx="11125200" cy="24612337"/>
            <a:chOff x="144" y="4080"/>
            <a:chExt cx="7008" cy="16464"/>
          </a:xfrm>
        </p:grpSpPr>
        <p:grpSp>
          <p:nvGrpSpPr>
            <p:cNvPr id="2090" name="Group 10">
              <a:extLst>
                <a:ext uri="{FF2B5EF4-FFF2-40B4-BE49-F238E27FC236}">
                  <a16:creationId xmlns:a16="http://schemas.microsoft.com/office/drawing/2014/main" id="{7F01C9B2-DE94-0892-F7EA-E3DD9E472310}"/>
                </a:ext>
              </a:extLst>
            </p:cNvPr>
            <p:cNvGrpSpPr>
              <a:grpSpLocks/>
            </p:cNvGrpSpPr>
            <p:nvPr/>
          </p:nvGrpSpPr>
          <p:grpSpPr bwMode="auto">
            <a:xfrm>
              <a:off x="144" y="4080"/>
              <a:ext cx="7008" cy="8112"/>
              <a:chOff x="144" y="4128"/>
              <a:chExt cx="7008" cy="8112"/>
            </a:xfrm>
          </p:grpSpPr>
          <p:sp>
            <p:nvSpPr>
              <p:cNvPr id="2105" name="AutoShape 11">
                <a:extLst>
                  <a:ext uri="{FF2B5EF4-FFF2-40B4-BE49-F238E27FC236}">
                    <a16:creationId xmlns:a16="http://schemas.microsoft.com/office/drawing/2014/main" id="{838EF118-EA56-8820-A49B-1AE56414C76A}"/>
                  </a:ext>
                </a:extLst>
              </p:cNvPr>
              <p:cNvSpPr>
                <a:spLocks noChangeArrowheads="1"/>
              </p:cNvSpPr>
              <p:nvPr/>
            </p:nvSpPr>
            <p:spPr bwMode="auto">
              <a:xfrm>
                <a:off x="144" y="4128"/>
                <a:ext cx="7008" cy="8112"/>
              </a:xfrm>
              <a:prstGeom prst="roundRect">
                <a:avLst>
                  <a:gd name="adj" fmla="val 4273"/>
                </a:avLst>
              </a:prstGeom>
              <a:solidFill>
                <a:schemeClr val="bg1"/>
              </a:solidFill>
              <a:ln w="28575">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a:latin typeface="Verdana" panose="020B0604030504040204" pitchFamily="34" charset="0"/>
                  <a:ea typeface="Verdana" panose="020B0604030504040204" pitchFamily="34" charset="0"/>
                  <a:cs typeface="Verdana" panose="020B0604030504040204" pitchFamily="34" charset="0"/>
                </a:endParaRPr>
              </a:p>
            </p:txBody>
          </p:sp>
          <p:sp>
            <p:nvSpPr>
              <p:cNvPr id="2106" name="Text Box 12">
                <a:extLst>
                  <a:ext uri="{FF2B5EF4-FFF2-40B4-BE49-F238E27FC236}">
                    <a16:creationId xmlns:a16="http://schemas.microsoft.com/office/drawing/2014/main" id="{63817152-3D36-A31D-9F58-4519F81FEDCC}"/>
                  </a:ext>
                </a:extLst>
              </p:cNvPr>
              <p:cNvSpPr txBox="1">
                <a:spLocks noChangeArrowheads="1"/>
              </p:cNvSpPr>
              <p:nvPr/>
            </p:nvSpPr>
            <p:spPr bwMode="auto">
              <a:xfrm>
                <a:off x="344" y="4741"/>
                <a:ext cx="6624" cy="7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7968" tIns="227968" rIns="227968" bIns="227968"/>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Describe the basics about your thesis or project here - briefly!</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An image such as Figure 1 can help jazz up the introduction and get people interested in your poster.</a:t>
                </a: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ctr" rtl="0">
                  <a:spcBef>
                    <a:spcPts val="0"/>
                  </a:spcBef>
                  <a:spcAft>
                    <a:spcPts val="0"/>
                  </a:spcAft>
                  <a:buNone/>
                </a:pPr>
                <a:r>
                  <a:rPr lang="en-US" sz="1800" b="1"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Figure 1: </a:t>
                </a: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What a Great Poster!</a:t>
                </a: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 It’s important to give your reader a reason to keep reading your</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poster, why should they care about your project? Tell them!</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108" name="Rectangle 14">
                <a:extLst>
                  <a:ext uri="{FF2B5EF4-FFF2-40B4-BE49-F238E27FC236}">
                    <a16:creationId xmlns:a16="http://schemas.microsoft.com/office/drawing/2014/main" id="{D44AAD9B-7F7E-C345-9A05-28F73C06EE3C}"/>
                  </a:ext>
                </a:extLst>
              </p:cNvPr>
              <p:cNvSpPr>
                <a:spLocks noChangeArrowheads="1"/>
              </p:cNvSpPr>
              <p:nvPr/>
            </p:nvSpPr>
            <p:spPr bwMode="auto">
              <a:xfrm>
                <a:off x="1674" y="4274"/>
                <a:ext cx="391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Overview/Introduction</a:t>
                </a:r>
              </a:p>
            </p:txBody>
          </p:sp>
        </p:grpSp>
        <p:grpSp>
          <p:nvGrpSpPr>
            <p:cNvPr id="2091" name="Group 15">
              <a:extLst>
                <a:ext uri="{FF2B5EF4-FFF2-40B4-BE49-F238E27FC236}">
                  <a16:creationId xmlns:a16="http://schemas.microsoft.com/office/drawing/2014/main" id="{1CDDC93A-A052-C4AD-83AE-E09FBDF241DF}"/>
                </a:ext>
              </a:extLst>
            </p:cNvPr>
            <p:cNvGrpSpPr>
              <a:grpSpLocks/>
            </p:cNvGrpSpPr>
            <p:nvPr/>
          </p:nvGrpSpPr>
          <p:grpSpPr bwMode="auto">
            <a:xfrm>
              <a:off x="144" y="12432"/>
              <a:ext cx="7008" cy="8112"/>
              <a:chOff x="144" y="12384"/>
              <a:chExt cx="7008" cy="8112"/>
            </a:xfrm>
          </p:grpSpPr>
          <p:sp>
            <p:nvSpPr>
              <p:cNvPr id="2092" name="AutoShape 16">
                <a:extLst>
                  <a:ext uri="{FF2B5EF4-FFF2-40B4-BE49-F238E27FC236}">
                    <a16:creationId xmlns:a16="http://schemas.microsoft.com/office/drawing/2014/main" id="{A8AAFF77-77FE-E846-C758-23D8D1C2233A}"/>
                  </a:ext>
                </a:extLst>
              </p:cNvPr>
              <p:cNvSpPr>
                <a:spLocks noChangeArrowheads="1"/>
              </p:cNvSpPr>
              <p:nvPr/>
            </p:nvSpPr>
            <p:spPr bwMode="auto">
              <a:xfrm>
                <a:off x="144" y="12384"/>
                <a:ext cx="7008" cy="8112"/>
              </a:xfrm>
              <a:prstGeom prst="roundRect">
                <a:avLst>
                  <a:gd name="adj" fmla="val 4273"/>
                </a:avLst>
              </a:prstGeom>
              <a:solidFill>
                <a:schemeClr val="bg1"/>
              </a:solidFill>
              <a:ln w="28575">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dirty="0">
                  <a:latin typeface="Verdana" panose="020B0604030504040204" pitchFamily="34" charset="0"/>
                  <a:ea typeface="Verdana" panose="020B0604030504040204" pitchFamily="34" charset="0"/>
                  <a:cs typeface="Verdana" panose="020B0604030504040204" pitchFamily="34" charset="0"/>
                </a:endParaRPr>
              </a:p>
            </p:txBody>
          </p:sp>
          <p:sp>
            <p:nvSpPr>
              <p:cNvPr id="2093" name="Text Box 17">
                <a:extLst>
                  <a:ext uri="{FF2B5EF4-FFF2-40B4-BE49-F238E27FC236}">
                    <a16:creationId xmlns:a16="http://schemas.microsoft.com/office/drawing/2014/main" id="{49D8E5F5-5120-A895-EEF5-BB48E9F826D8}"/>
                  </a:ext>
                </a:extLst>
              </p:cNvPr>
              <p:cNvSpPr txBox="1">
                <a:spLocks noChangeArrowheads="1"/>
              </p:cNvSpPr>
              <p:nvPr/>
            </p:nvSpPr>
            <p:spPr bwMode="auto">
              <a:xfrm>
                <a:off x="336" y="12384"/>
                <a:ext cx="6624"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7968" tIns="227968" rIns="227968" bIns="227968"/>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a:spcBef>
                    <a:spcPct val="100000"/>
                  </a:spcBef>
                  <a:buFontTx/>
                  <a:buNone/>
                </a:pPr>
                <a:endParaRPr lang="en-US" altLang="en-US" sz="1700" dirty="0">
                  <a:latin typeface="Verdana" panose="020B0604030504040204" pitchFamily="34" charset="0"/>
                  <a:ea typeface="Verdana" panose="020B0604030504040204" pitchFamily="34" charset="0"/>
                  <a:cs typeface="Verdana" panose="020B0604030504040204" pitchFamily="34" charset="0"/>
                </a:endParaRPr>
              </a:p>
            </p:txBody>
          </p:sp>
          <p:sp>
            <p:nvSpPr>
              <p:cNvPr id="2094" name="Text Box 18">
                <a:extLst>
                  <a:ext uri="{FF2B5EF4-FFF2-40B4-BE49-F238E27FC236}">
                    <a16:creationId xmlns:a16="http://schemas.microsoft.com/office/drawing/2014/main" id="{00B0D278-64D2-F6FB-9167-16D5AEC84246}"/>
                  </a:ext>
                </a:extLst>
              </p:cNvPr>
              <p:cNvSpPr txBox="1">
                <a:spLocks noChangeArrowheads="1"/>
              </p:cNvSpPr>
              <p:nvPr/>
            </p:nvSpPr>
            <p:spPr bwMode="auto">
              <a:xfrm>
                <a:off x="344" y="12756"/>
                <a:ext cx="6624" cy="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7968" tIns="227968" rIns="227968" bIns="227968"/>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a:spcBef>
                    <a:spcPct val="50000"/>
                  </a:spcBef>
                  <a:buFontTx/>
                  <a:buNone/>
                </a:pPr>
                <a:endParaRPr lang="en-US" altLang="en-US" sz="1700" dirty="0">
                  <a:latin typeface="Verdana" panose="020B0604030504040204" pitchFamily="34" charset="0"/>
                  <a:ea typeface="Verdana" panose="020B0604030504040204" pitchFamily="34" charset="0"/>
                  <a:cs typeface="Verdana" panose="020B0604030504040204" pitchFamily="34" charset="0"/>
                </a:endParaRPr>
              </a:p>
            </p:txBody>
          </p:sp>
        </p:grpSp>
      </p:grpSp>
      <p:grpSp>
        <p:nvGrpSpPr>
          <p:cNvPr id="2058" name="Group 29">
            <a:extLst>
              <a:ext uri="{FF2B5EF4-FFF2-40B4-BE49-F238E27FC236}">
                <a16:creationId xmlns:a16="http://schemas.microsoft.com/office/drawing/2014/main" id="{2C415312-2BBB-2AF3-0140-6FC4F23EC2AB}"/>
              </a:ext>
            </a:extLst>
          </p:cNvPr>
          <p:cNvGrpSpPr>
            <a:grpSpLocks/>
          </p:cNvGrpSpPr>
          <p:nvPr/>
        </p:nvGrpSpPr>
        <p:grpSpPr bwMode="auto">
          <a:xfrm>
            <a:off x="32156400" y="6324601"/>
            <a:ext cx="10525125" cy="24612336"/>
            <a:chOff x="24287" y="4760"/>
            <a:chExt cx="7734" cy="19208"/>
          </a:xfrm>
        </p:grpSpPr>
        <p:grpSp>
          <p:nvGrpSpPr>
            <p:cNvPr id="2078" name="Group 30">
              <a:extLst>
                <a:ext uri="{FF2B5EF4-FFF2-40B4-BE49-F238E27FC236}">
                  <a16:creationId xmlns:a16="http://schemas.microsoft.com/office/drawing/2014/main" id="{4FDDD15B-6CFF-88A4-769D-F9CB74CCB124}"/>
                </a:ext>
              </a:extLst>
            </p:cNvPr>
            <p:cNvGrpSpPr>
              <a:grpSpLocks/>
            </p:cNvGrpSpPr>
            <p:nvPr/>
          </p:nvGrpSpPr>
          <p:grpSpPr bwMode="auto">
            <a:xfrm>
              <a:off x="24287" y="21360"/>
              <a:ext cx="7734" cy="2608"/>
              <a:chOff x="24287" y="21360"/>
              <a:chExt cx="7734" cy="2608"/>
            </a:xfrm>
          </p:grpSpPr>
          <p:sp>
            <p:nvSpPr>
              <p:cNvPr id="2088" name="AutoShape 31">
                <a:extLst>
                  <a:ext uri="{FF2B5EF4-FFF2-40B4-BE49-F238E27FC236}">
                    <a16:creationId xmlns:a16="http://schemas.microsoft.com/office/drawing/2014/main" id="{30DABAA1-05AD-9C09-7292-0DCC04921654}"/>
                  </a:ext>
                </a:extLst>
              </p:cNvPr>
              <p:cNvSpPr>
                <a:spLocks noChangeArrowheads="1"/>
              </p:cNvSpPr>
              <p:nvPr/>
            </p:nvSpPr>
            <p:spPr bwMode="auto">
              <a:xfrm>
                <a:off x="24287" y="21448"/>
                <a:ext cx="7734" cy="2520"/>
              </a:xfrm>
              <a:prstGeom prst="roundRect">
                <a:avLst>
                  <a:gd name="adj" fmla="val 16481"/>
                </a:avLst>
              </a:prstGeom>
              <a:solidFill>
                <a:schemeClr val="bg1"/>
              </a:solidFill>
              <a:ln w="28575">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a:latin typeface="Verdana" panose="020B0604030504040204" pitchFamily="34" charset="0"/>
                  <a:ea typeface="Verdana" panose="020B0604030504040204" pitchFamily="34" charset="0"/>
                  <a:cs typeface="Verdana" panose="020B0604030504040204" pitchFamily="34" charset="0"/>
                </a:endParaRPr>
              </a:p>
            </p:txBody>
          </p:sp>
          <p:sp>
            <p:nvSpPr>
              <p:cNvPr id="2089" name="AutoShape 32">
                <a:extLst>
                  <a:ext uri="{FF2B5EF4-FFF2-40B4-BE49-F238E27FC236}">
                    <a16:creationId xmlns:a16="http://schemas.microsoft.com/office/drawing/2014/main" id="{3D00F70D-9BCC-FFD6-DBE4-8526ACAF9180}"/>
                  </a:ext>
                </a:extLst>
              </p:cNvPr>
              <p:cNvSpPr>
                <a:spLocks noChangeArrowheads="1"/>
              </p:cNvSpPr>
              <p:nvPr/>
            </p:nvSpPr>
            <p:spPr bwMode="auto">
              <a:xfrm>
                <a:off x="24423" y="21360"/>
                <a:ext cx="7462" cy="249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a14:hiddenLine>
                </a:ext>
              </a:extLst>
            </p:spPr>
            <p:txBody>
              <a:bodyPr lIns="227968" tIns="227968" rIns="227968" bIns="227968"/>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a:spcBef>
                    <a:spcPct val="5000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Acknowledgments</a:t>
                </a:r>
              </a:p>
              <a:p>
                <a:pPr marL="0" marR="0" lvl="0" indent="0" algn="l"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If there are people that were particularly helpful to you during the program, thank them here. </a:t>
                </a:r>
              </a:p>
              <a:p>
                <a:pPr marL="0" marR="0" lvl="0" indent="0" algn="l" rtl="0">
                  <a:spcBef>
                    <a:spcPts val="0"/>
                  </a:spcBef>
                  <a:spcAft>
                    <a:spcPts val="0"/>
                  </a:spcAft>
                  <a:buNone/>
                </a:pPr>
                <a:endPar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0" marR="0" lvl="0" indent="0" algn="l" rtl="0">
                  <a:spcBef>
                    <a:spcPts val="0"/>
                  </a:spcBef>
                  <a:spcAft>
                    <a:spcPts val="0"/>
                  </a:spcAft>
                  <a:buNone/>
                </a:pPr>
                <a:r>
                  <a:rPr lang="en-US" sz="20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It’s especially important to mention anyone who gave you money. I want to express my appreciation to the Mathematical Association of America and the Tensor Foundation which supported this program.</a:t>
                </a:r>
                <a:endParaRPr lang="en-US" sz="2000" b="0" i="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algn="ctr">
                  <a:spcBef>
                    <a:spcPct val="50000"/>
                  </a:spcBef>
                  <a:buFontTx/>
                  <a:buNone/>
                </a:pPr>
                <a:endParaRPr lang="en-US" altLang="en-US" sz="1800" dirty="0">
                  <a:solidFill>
                    <a:srgbClr val="003575"/>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079" name="Group 33">
              <a:extLst>
                <a:ext uri="{FF2B5EF4-FFF2-40B4-BE49-F238E27FC236}">
                  <a16:creationId xmlns:a16="http://schemas.microsoft.com/office/drawing/2014/main" id="{461022BA-00D9-6E56-C37A-4EE44A6D4812}"/>
                </a:ext>
              </a:extLst>
            </p:cNvPr>
            <p:cNvGrpSpPr>
              <a:grpSpLocks/>
            </p:cNvGrpSpPr>
            <p:nvPr/>
          </p:nvGrpSpPr>
          <p:grpSpPr bwMode="auto">
            <a:xfrm>
              <a:off x="24287" y="11172"/>
              <a:ext cx="7732" cy="10024"/>
              <a:chOff x="20801" y="9576"/>
              <a:chExt cx="6628" cy="8592"/>
            </a:xfrm>
          </p:grpSpPr>
          <p:sp>
            <p:nvSpPr>
              <p:cNvPr id="2084" name="AutoShape 34">
                <a:extLst>
                  <a:ext uri="{FF2B5EF4-FFF2-40B4-BE49-F238E27FC236}">
                    <a16:creationId xmlns:a16="http://schemas.microsoft.com/office/drawing/2014/main" id="{C254E876-89F6-73F7-396A-56A8319F3E8D}"/>
                  </a:ext>
                </a:extLst>
              </p:cNvPr>
              <p:cNvSpPr>
                <a:spLocks noChangeArrowheads="1"/>
              </p:cNvSpPr>
              <p:nvPr/>
            </p:nvSpPr>
            <p:spPr bwMode="auto">
              <a:xfrm>
                <a:off x="20801" y="9576"/>
                <a:ext cx="6628" cy="8592"/>
              </a:xfrm>
              <a:prstGeom prst="roundRect">
                <a:avLst>
                  <a:gd name="adj" fmla="val 4273"/>
                </a:avLst>
              </a:prstGeom>
              <a:solidFill>
                <a:schemeClr val="bg1"/>
              </a:solidFill>
              <a:ln w="28575">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a:latin typeface="Verdana" panose="020B0604030504040204" pitchFamily="34" charset="0"/>
                  <a:ea typeface="Verdana" panose="020B0604030504040204" pitchFamily="34" charset="0"/>
                  <a:cs typeface="Verdana" panose="020B0604030504040204" pitchFamily="34" charset="0"/>
                </a:endParaRPr>
              </a:p>
            </p:txBody>
          </p:sp>
          <p:sp>
            <p:nvSpPr>
              <p:cNvPr id="2085" name="Text Box 35">
                <a:extLst>
                  <a:ext uri="{FF2B5EF4-FFF2-40B4-BE49-F238E27FC236}">
                    <a16:creationId xmlns:a16="http://schemas.microsoft.com/office/drawing/2014/main" id="{CB8F92D8-155B-5650-FBB0-4D2D3357652D}"/>
                  </a:ext>
                </a:extLst>
              </p:cNvPr>
              <p:cNvSpPr txBox="1">
                <a:spLocks noChangeArrowheads="1"/>
              </p:cNvSpPr>
              <p:nvPr/>
            </p:nvSpPr>
            <p:spPr bwMode="auto">
              <a:xfrm>
                <a:off x="20928" y="11725"/>
                <a:ext cx="6396" cy="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7968" tIns="227968" rIns="227968" bIns="227968"/>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endParaRPr lang="en-US" altLang="en-US" sz="5000" b="1" dirty="0">
                  <a:solidFill>
                    <a:srgbClr val="003575"/>
                  </a:solidFill>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References</a:t>
                </a:r>
                <a:endParaRPr lang="en-US" altLang="en-US" sz="3600" dirty="0">
                  <a:solidFill>
                    <a:srgbClr val="003575"/>
                  </a:solidFill>
                  <a:latin typeface="Verdana" panose="020B0604030504040204" pitchFamily="34" charset="0"/>
                  <a:ea typeface="Verdana" panose="020B0604030504040204" pitchFamily="34" charset="0"/>
                  <a:cs typeface="Verdana" panose="020B0604030504040204" pitchFamily="34" charset="0"/>
                </a:endParaRPr>
              </a:p>
              <a:p>
                <a:pPr marL="457200" indent="-457200">
                  <a:lnSpc>
                    <a:spcPct val="150000"/>
                  </a:lnSpc>
                  <a:spcBef>
                    <a:spcPts val="0"/>
                  </a:spcBef>
                  <a:spcAft>
                    <a:spcPts val="0"/>
                  </a:spcAft>
                  <a:buFont typeface="+mj-lt"/>
                  <a:buAutoNum type="arabicPeriod"/>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Sample scientific poster. Online; viewed 2011</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September 14. URL: . </a:t>
                </a:r>
                <a:r>
                  <a:rPr lang="en-US" sz="2400" dirty="0" err="1">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Purrington</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 Colin. 2011a. </a:t>
                </a:r>
              </a:p>
              <a:p>
                <a:pPr marL="457200" indent="-457200">
                  <a:lnSpc>
                    <a:spcPct val="150000"/>
                  </a:lnSpc>
                  <a:spcBef>
                    <a:spcPts val="0"/>
                  </a:spcBef>
                  <a:spcAft>
                    <a:spcPts val="0"/>
                  </a:spcAft>
                  <a:buFont typeface="+mj-lt"/>
                  <a:buAutoNum type="arabicPeriod"/>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Designing conference posters. Online; viewed 2011 September 14. URL:</a:t>
                </a:r>
                <a:endParaRPr lang="en-US"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086" name="Rectangle 36">
                <a:extLst>
                  <a:ext uri="{FF2B5EF4-FFF2-40B4-BE49-F238E27FC236}">
                    <a16:creationId xmlns:a16="http://schemas.microsoft.com/office/drawing/2014/main" id="{F1FBCB7B-C722-F86B-0BEA-CD42DAA77941}"/>
                  </a:ext>
                </a:extLst>
              </p:cNvPr>
              <p:cNvSpPr>
                <a:spLocks noChangeArrowheads="1"/>
              </p:cNvSpPr>
              <p:nvPr/>
            </p:nvSpPr>
            <p:spPr bwMode="auto">
              <a:xfrm>
                <a:off x="21098" y="9770"/>
                <a:ext cx="6055" cy="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Formatting References</a:t>
                </a:r>
              </a:p>
              <a:p>
                <a:pPr algn="ctr" eaLnBrk="1" hangingPunct="1">
                  <a:spcBef>
                    <a:spcPct val="0"/>
                  </a:spcBef>
                  <a:buFontTx/>
                  <a:buNone/>
                </a:pPr>
                <a:endParaRPr lang="en-US" altLang="en-US" sz="5000" b="1" dirty="0">
                  <a:solidFill>
                    <a:srgbClr val="003575"/>
                  </a:solidFill>
                  <a:latin typeface="Verdana" panose="020B0604030504040204" pitchFamily="34" charset="0"/>
                  <a:ea typeface="Verdana" panose="020B0604030504040204" pitchFamily="34" charset="0"/>
                  <a:cs typeface="Verdana" panose="020B0604030504040204" pitchFamily="34" charset="0"/>
                </a:endParaRPr>
              </a:p>
              <a:p>
                <a:pPr eaLnBrk="1" hangingPunct="1">
                  <a:spcBef>
                    <a:spcPct val="0"/>
                  </a:spcBef>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As usual, you want to cite anything that you have taken from other sources and provide the details here. You can just put them in an itemized list.</a:t>
                </a: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eaLnBrk="1" hangingPunct="1">
                  <a:spcBef>
                    <a:spcPct val="0"/>
                  </a:spcBef>
                  <a:buFontTx/>
                  <a:buNone/>
                </a:pPr>
                <a:endParaRPr lang="en-US" altLang="en-US" sz="5000" b="1" dirty="0">
                  <a:solidFill>
                    <a:srgbClr val="003575"/>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080" name="Group 38">
              <a:extLst>
                <a:ext uri="{FF2B5EF4-FFF2-40B4-BE49-F238E27FC236}">
                  <a16:creationId xmlns:a16="http://schemas.microsoft.com/office/drawing/2014/main" id="{89393CE9-3432-2BC5-E80E-C067F96DF586}"/>
                </a:ext>
              </a:extLst>
            </p:cNvPr>
            <p:cNvGrpSpPr>
              <a:grpSpLocks/>
            </p:cNvGrpSpPr>
            <p:nvPr/>
          </p:nvGrpSpPr>
          <p:grpSpPr bwMode="auto">
            <a:xfrm>
              <a:off x="24287" y="4760"/>
              <a:ext cx="7734" cy="6160"/>
              <a:chOff x="20832" y="4128"/>
              <a:chExt cx="6630" cy="5280"/>
            </a:xfrm>
          </p:grpSpPr>
          <p:sp>
            <p:nvSpPr>
              <p:cNvPr id="2081" name="AutoShape 39">
                <a:extLst>
                  <a:ext uri="{FF2B5EF4-FFF2-40B4-BE49-F238E27FC236}">
                    <a16:creationId xmlns:a16="http://schemas.microsoft.com/office/drawing/2014/main" id="{FBC55A68-D910-FEEA-4F5B-A4E3AF522461}"/>
                  </a:ext>
                </a:extLst>
              </p:cNvPr>
              <p:cNvSpPr>
                <a:spLocks noChangeArrowheads="1"/>
              </p:cNvSpPr>
              <p:nvPr/>
            </p:nvSpPr>
            <p:spPr bwMode="auto">
              <a:xfrm>
                <a:off x="20832" y="4128"/>
                <a:ext cx="6630" cy="5280"/>
              </a:xfrm>
              <a:prstGeom prst="roundRect">
                <a:avLst>
                  <a:gd name="adj" fmla="val 4273"/>
                </a:avLst>
              </a:prstGeom>
              <a:solidFill>
                <a:schemeClr val="bg1"/>
              </a:solidFill>
              <a:ln w="28575">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dirty="0">
                  <a:latin typeface="Verdana" panose="020B0604030504040204" pitchFamily="34" charset="0"/>
                  <a:ea typeface="Verdana" panose="020B0604030504040204" pitchFamily="34" charset="0"/>
                  <a:cs typeface="Verdana" panose="020B0604030504040204" pitchFamily="34" charset="0"/>
                </a:endParaRPr>
              </a:p>
            </p:txBody>
          </p:sp>
          <p:sp>
            <p:nvSpPr>
              <p:cNvPr id="2083" name="Rectangle 41">
                <a:extLst>
                  <a:ext uri="{FF2B5EF4-FFF2-40B4-BE49-F238E27FC236}">
                    <a16:creationId xmlns:a16="http://schemas.microsoft.com/office/drawing/2014/main" id="{C967BA14-ACCC-650B-E10D-FCDC177FB213}"/>
                  </a:ext>
                </a:extLst>
              </p:cNvPr>
              <p:cNvSpPr>
                <a:spLocks noChangeArrowheads="1"/>
              </p:cNvSpPr>
              <p:nvPr/>
            </p:nvSpPr>
            <p:spPr bwMode="auto">
              <a:xfrm>
                <a:off x="23202" y="4274"/>
                <a:ext cx="188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Conclusion</a:t>
                </a:r>
              </a:p>
            </p:txBody>
          </p:sp>
        </p:grpSp>
      </p:grpSp>
      <p:grpSp>
        <p:nvGrpSpPr>
          <p:cNvPr id="2059" name="Group 61">
            <a:extLst>
              <a:ext uri="{FF2B5EF4-FFF2-40B4-BE49-F238E27FC236}">
                <a16:creationId xmlns:a16="http://schemas.microsoft.com/office/drawing/2014/main" id="{A628E2F7-47C4-C812-6459-3733E48DB0E6}"/>
              </a:ext>
            </a:extLst>
          </p:cNvPr>
          <p:cNvGrpSpPr>
            <a:grpSpLocks/>
          </p:cNvGrpSpPr>
          <p:nvPr/>
        </p:nvGrpSpPr>
        <p:grpSpPr bwMode="auto">
          <a:xfrm>
            <a:off x="12649201" y="6324600"/>
            <a:ext cx="9755188" cy="24612337"/>
            <a:chOff x="7248" y="3984"/>
            <a:chExt cx="6145" cy="16464"/>
          </a:xfrm>
        </p:grpSpPr>
        <p:grpSp>
          <p:nvGrpSpPr>
            <p:cNvPr id="2069" name="Group 43">
              <a:extLst>
                <a:ext uri="{FF2B5EF4-FFF2-40B4-BE49-F238E27FC236}">
                  <a16:creationId xmlns:a16="http://schemas.microsoft.com/office/drawing/2014/main" id="{30CDC6D4-E1A5-1E3D-E451-A438703A566E}"/>
                </a:ext>
              </a:extLst>
            </p:cNvPr>
            <p:cNvGrpSpPr>
              <a:grpSpLocks/>
            </p:cNvGrpSpPr>
            <p:nvPr/>
          </p:nvGrpSpPr>
          <p:grpSpPr bwMode="auto">
            <a:xfrm>
              <a:off x="7248" y="14880"/>
              <a:ext cx="6144" cy="5568"/>
              <a:chOff x="7392" y="14976"/>
              <a:chExt cx="6432" cy="5568"/>
            </a:xfrm>
          </p:grpSpPr>
          <p:sp>
            <p:nvSpPr>
              <p:cNvPr id="2076" name="AutoShape 44">
                <a:extLst>
                  <a:ext uri="{FF2B5EF4-FFF2-40B4-BE49-F238E27FC236}">
                    <a16:creationId xmlns:a16="http://schemas.microsoft.com/office/drawing/2014/main" id="{7AA104E2-96EC-AA0E-D7FC-94143519AA1D}"/>
                  </a:ext>
                </a:extLst>
              </p:cNvPr>
              <p:cNvSpPr>
                <a:spLocks noChangeArrowheads="1"/>
              </p:cNvSpPr>
              <p:nvPr/>
            </p:nvSpPr>
            <p:spPr bwMode="auto">
              <a:xfrm>
                <a:off x="7392" y="14976"/>
                <a:ext cx="6432" cy="5568"/>
              </a:xfrm>
              <a:prstGeom prst="roundRect">
                <a:avLst>
                  <a:gd name="adj" fmla="val 4273"/>
                </a:avLst>
              </a:prstGeom>
              <a:solidFill>
                <a:schemeClr val="bg1"/>
              </a:solidFill>
              <a:ln w="28575">
                <a:solidFill>
                  <a:srgbClr val="003575"/>
                </a:solidFill>
                <a:round/>
                <a:headEnd/>
                <a:tailEnd/>
              </a:ln>
            </p:spPr>
            <p:txBody>
              <a:bodyPr wrap="none" lIns="91188" tIns="45594" rIns="91188" bIns="45594"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endParaRPr lang="en-US" altLang="en-US" sz="3600" u="sng">
                  <a:latin typeface="Verdana" panose="020B0604030504040204" pitchFamily="34" charset="0"/>
                  <a:ea typeface="Verdana" panose="020B0604030504040204" pitchFamily="34" charset="0"/>
                  <a:cs typeface="Verdana" panose="020B0604030504040204" pitchFamily="34" charset="0"/>
                </a:endParaRPr>
              </a:p>
            </p:txBody>
          </p:sp>
          <p:sp>
            <p:nvSpPr>
              <p:cNvPr id="2077" name="Text Box 45">
                <a:extLst>
                  <a:ext uri="{FF2B5EF4-FFF2-40B4-BE49-F238E27FC236}">
                    <a16:creationId xmlns:a16="http://schemas.microsoft.com/office/drawing/2014/main" id="{98F204B2-0071-D043-CF0E-78882D88A302}"/>
                  </a:ext>
                </a:extLst>
              </p:cNvPr>
              <p:cNvSpPr txBox="1">
                <a:spLocks noChangeArrowheads="1"/>
              </p:cNvSpPr>
              <p:nvPr/>
            </p:nvSpPr>
            <p:spPr bwMode="auto">
              <a:xfrm>
                <a:off x="7704" y="14976"/>
                <a:ext cx="5808" cy="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7968" tIns="227968" rIns="227968" bIns="227968"/>
              <a:lstStyle>
                <a:lvl1pPr eaLnBrk="0" hangingPunct="0">
                  <a:spcBef>
                    <a:spcPct val="20000"/>
                  </a:spcBef>
                  <a:buChar char="•"/>
                  <a:defRPr sz="19000">
                    <a:solidFill>
                      <a:schemeClr val="tx1"/>
                    </a:solidFill>
                    <a:latin typeface="Arial" panose="020B0604020202020204" pitchFamily="34" charset="0"/>
                  </a:defRPr>
                </a:lvl1pPr>
                <a:lvl2pPr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a:spcBef>
                    <a:spcPct val="50000"/>
                  </a:spcBef>
                  <a:buFontTx/>
                  <a:buNone/>
                </a:pPr>
                <a:r>
                  <a:rPr lang="en-US" altLang="en-US" sz="5000" b="1" dirty="0">
                    <a:solidFill>
                      <a:srgbClr val="003575"/>
                    </a:solidFill>
                    <a:latin typeface="Verdana" panose="020B0604030504040204" pitchFamily="34" charset="0"/>
                    <a:ea typeface="Verdana" panose="020B0604030504040204" pitchFamily="34" charset="0"/>
                    <a:cs typeface="Verdana" panose="020B0604030504040204" pitchFamily="34" charset="0"/>
                  </a:rPr>
                  <a:t>For Further Information</a:t>
                </a:r>
              </a:p>
              <a:p>
                <a:pPr eaLnBrk="1" hangingPunct="1">
                  <a:spcBef>
                    <a:spcPct val="0"/>
                  </a:spcBef>
                  <a:buNone/>
                </a:pPr>
                <a:endParaRPr lang="en-US" altLang="en-US" sz="1800" b="1" dirty="0">
                  <a:solidFill>
                    <a:srgbClr val="003575"/>
                  </a:solidFill>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Possibly the most important section of your poster! Tell people how they can find out more about your research. Be sure to</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include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Your e-mail address.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A URL for a website with more information. </a:t>
                </a:r>
                <a:b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br>
                <a:r>
                  <a:rPr lang="en-US" sz="2400" dirty="0">
                    <a:solidFill>
                      <a:srgbClr val="0432FF"/>
                    </a:solidFill>
                    <a:latin typeface="Verdana" panose="020B0604030504040204" pitchFamily="34" charset="0"/>
                    <a:ea typeface="Verdana" panose="020B0604030504040204" pitchFamily="34" charset="0"/>
                    <a:cs typeface="Verdana" panose="020B0604030504040204" pitchFamily="34" charset="0"/>
                    <a:sym typeface="Book Antiqua"/>
                  </a:rPr>
                  <a:t>https://stars-</a:t>
                </a:r>
                <a:r>
                  <a:rPr lang="en-US" sz="2400" dirty="0" err="1">
                    <a:solidFill>
                      <a:srgbClr val="0432FF"/>
                    </a:solidFill>
                    <a:latin typeface="Verdana" panose="020B0604030504040204" pitchFamily="34" charset="0"/>
                    <a:ea typeface="Verdana" panose="020B0604030504040204" pitchFamily="34" charset="0"/>
                    <a:cs typeface="Verdana" panose="020B0604030504040204" pitchFamily="34" charset="0"/>
                    <a:sym typeface="Book Antiqua"/>
                  </a:rPr>
                  <a:t>slu.github.io</a:t>
                </a:r>
                <a:r>
                  <a:rPr lang="en-US" sz="2400" dirty="0">
                    <a:solidFill>
                      <a:srgbClr val="0432FF"/>
                    </a:solidFill>
                    <a:latin typeface="Verdana" panose="020B0604030504040204" pitchFamily="34" charset="0"/>
                    <a:ea typeface="Verdana" panose="020B0604030504040204" pitchFamily="34" charset="0"/>
                    <a:cs typeface="Verdana" panose="020B0604030504040204" pitchFamily="34" charset="0"/>
                    <a:sym typeface="Book Antiqua"/>
                  </a:rPr>
                  <a:t>/homepage/</a:t>
                </a: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If possible, a URL where they can download and read your full report. </a:t>
                </a: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A URL where they can download your poster. And, again, the same URL will do.</a:t>
                </a: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Or QR code of the URL, if possible</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br>
                  <a:rPr lang="en-US" altLang="en-US" sz="1400" b="1" dirty="0">
                    <a:solidFill>
                      <a:srgbClr val="003575"/>
                    </a:solidFill>
                    <a:latin typeface="Verdana" panose="020B0604030504040204" pitchFamily="34" charset="0"/>
                    <a:ea typeface="Verdana" panose="020B0604030504040204" pitchFamily="34" charset="0"/>
                    <a:cs typeface="Verdana" panose="020B0604030504040204" pitchFamily="34" charset="0"/>
                  </a:rPr>
                </a:br>
                <a:endParaRPr lang="en-US" altLang="en-US" sz="1400" b="1" dirty="0">
                  <a:solidFill>
                    <a:srgbClr val="003575"/>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070" name="Group 46">
              <a:extLst>
                <a:ext uri="{FF2B5EF4-FFF2-40B4-BE49-F238E27FC236}">
                  <a16:creationId xmlns:a16="http://schemas.microsoft.com/office/drawing/2014/main" id="{D48550AD-92E0-E3FA-5589-E46AA9F4AA7F}"/>
                </a:ext>
              </a:extLst>
            </p:cNvPr>
            <p:cNvGrpSpPr>
              <a:grpSpLocks/>
            </p:cNvGrpSpPr>
            <p:nvPr/>
          </p:nvGrpSpPr>
          <p:grpSpPr bwMode="auto">
            <a:xfrm>
              <a:off x="7249" y="3984"/>
              <a:ext cx="6144" cy="10656"/>
              <a:chOff x="7345" y="4176"/>
              <a:chExt cx="6432" cy="10656"/>
            </a:xfrm>
          </p:grpSpPr>
          <p:sp>
            <p:nvSpPr>
              <p:cNvPr id="2071" name="AutoShape 47">
                <a:extLst>
                  <a:ext uri="{FF2B5EF4-FFF2-40B4-BE49-F238E27FC236}">
                    <a16:creationId xmlns:a16="http://schemas.microsoft.com/office/drawing/2014/main" id="{0A03DCEC-571B-0915-9850-76CC1C667BC6}"/>
                  </a:ext>
                </a:extLst>
              </p:cNvPr>
              <p:cNvSpPr>
                <a:spLocks noChangeArrowheads="1"/>
              </p:cNvSpPr>
              <p:nvPr/>
            </p:nvSpPr>
            <p:spPr bwMode="auto">
              <a:xfrm>
                <a:off x="7345" y="4176"/>
                <a:ext cx="6432" cy="10656"/>
              </a:xfrm>
              <a:prstGeom prst="roundRect">
                <a:avLst>
                  <a:gd name="adj" fmla="val 4273"/>
                </a:avLst>
              </a:prstGeom>
              <a:solidFill>
                <a:schemeClr val="bg1"/>
              </a:solidFill>
              <a:ln w="28575">
                <a:solidFill>
                  <a:srgbClr val="003575"/>
                </a:solidFill>
                <a:round/>
                <a:headEnd/>
                <a:tailEnd/>
              </a:ln>
            </p:spPr>
            <p:txBody>
              <a:bodyPr wrap="none" lIns="91188" tIns="45594" rIns="91188" bIns="45594"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600" u="sng" dirty="0" err="1">
                    <a:latin typeface="Verdana" panose="020B0604030504040204" pitchFamily="34" charset="0"/>
                    <a:ea typeface="Verdana" panose="020B0604030504040204" pitchFamily="34" charset="0"/>
                    <a:cs typeface="Verdana" panose="020B0604030504040204" pitchFamily="34" charset="0"/>
                  </a:rPr>
                  <a:t>vfv</a:t>
                </a:r>
                <a:endParaRPr lang="en-US" altLang="en-US" sz="3600" u="sng" dirty="0">
                  <a:latin typeface="Verdana" panose="020B0604030504040204" pitchFamily="34" charset="0"/>
                  <a:ea typeface="Verdana" panose="020B0604030504040204" pitchFamily="34" charset="0"/>
                  <a:cs typeface="Verdana" panose="020B0604030504040204" pitchFamily="34" charset="0"/>
                </a:endParaRPr>
              </a:p>
            </p:txBody>
          </p:sp>
          <p:sp>
            <p:nvSpPr>
              <p:cNvPr id="2072" name="Rectangle 48">
                <a:extLst>
                  <a:ext uri="{FF2B5EF4-FFF2-40B4-BE49-F238E27FC236}">
                    <a16:creationId xmlns:a16="http://schemas.microsoft.com/office/drawing/2014/main" id="{EC941FA9-E010-0726-B4B0-50E1F9D0957F}"/>
                  </a:ext>
                </a:extLst>
              </p:cNvPr>
              <p:cNvSpPr>
                <a:spLocks noChangeArrowheads="1"/>
              </p:cNvSpPr>
              <p:nvPr/>
            </p:nvSpPr>
            <p:spPr bwMode="auto">
              <a:xfrm>
                <a:off x="9860" y="4322"/>
                <a:ext cx="1381"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Results</a:t>
                </a:r>
              </a:p>
            </p:txBody>
          </p:sp>
          <p:graphicFrame>
            <p:nvGraphicFramePr>
              <p:cNvPr id="2074" name="Object 50">
                <a:extLst>
                  <a:ext uri="{FF2B5EF4-FFF2-40B4-BE49-F238E27FC236}">
                    <a16:creationId xmlns:a16="http://schemas.microsoft.com/office/drawing/2014/main" id="{8A9409C9-1793-50F7-6323-52D66ADACBDA}"/>
                  </a:ext>
                </a:extLst>
              </p:cNvPr>
              <p:cNvGraphicFramePr>
                <a:graphicFrameLocks noChangeAspect="1"/>
              </p:cNvGraphicFramePr>
              <p:nvPr>
                <p:extLst>
                  <p:ext uri="{D42A27DB-BD31-4B8C-83A1-F6EECF244321}">
                    <p14:modId xmlns:p14="http://schemas.microsoft.com/office/powerpoint/2010/main" val="95014909"/>
                  </p:ext>
                </p:extLst>
              </p:nvPr>
            </p:nvGraphicFramePr>
            <p:xfrm>
              <a:off x="7947" y="11036"/>
              <a:ext cx="5208" cy="3067"/>
            </p:xfrm>
            <a:graphic>
              <a:graphicData uri="http://schemas.openxmlformats.org/presentationml/2006/ole">
                <mc:AlternateContent xmlns:mc="http://schemas.openxmlformats.org/markup-compatibility/2006">
                  <mc:Choice xmlns:v="urn:schemas-microsoft-com:vml" Requires="v">
                    <p:oleObj name="Chart" r:id="rId3" imgW="7454900" imgH="4394200" progId="MSGraph.Chart.8">
                      <p:embed followColorScheme="full"/>
                    </p:oleObj>
                  </mc:Choice>
                  <mc:Fallback>
                    <p:oleObj name="Chart" r:id="rId3" imgW="7454900" imgH="4394200" progId="MSGraph.Chart.8">
                      <p:embed followColorScheme="full"/>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7" y="11036"/>
                            <a:ext cx="5208" cy="3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2060" name="Group 62">
            <a:extLst>
              <a:ext uri="{FF2B5EF4-FFF2-40B4-BE49-F238E27FC236}">
                <a16:creationId xmlns:a16="http://schemas.microsoft.com/office/drawing/2014/main" id="{B9DB3B1C-B984-B4E3-19A7-D928BCD9B55E}"/>
              </a:ext>
            </a:extLst>
          </p:cNvPr>
          <p:cNvGrpSpPr>
            <a:grpSpLocks/>
          </p:cNvGrpSpPr>
          <p:nvPr/>
        </p:nvGrpSpPr>
        <p:grpSpPr bwMode="auto">
          <a:xfrm>
            <a:off x="22694900" y="6324602"/>
            <a:ext cx="9232900" cy="24612336"/>
            <a:chOff x="14228" y="3984"/>
            <a:chExt cx="5816" cy="16463"/>
          </a:xfrm>
        </p:grpSpPr>
        <p:sp>
          <p:nvSpPr>
            <p:cNvPr id="2061" name="AutoShape 53">
              <a:extLst>
                <a:ext uri="{FF2B5EF4-FFF2-40B4-BE49-F238E27FC236}">
                  <a16:creationId xmlns:a16="http://schemas.microsoft.com/office/drawing/2014/main" id="{03A5601E-AEE6-352E-E17C-3EBC4BB2983D}"/>
                </a:ext>
              </a:extLst>
            </p:cNvPr>
            <p:cNvSpPr>
              <a:spLocks noChangeArrowheads="1"/>
            </p:cNvSpPr>
            <p:nvPr/>
          </p:nvSpPr>
          <p:spPr bwMode="auto">
            <a:xfrm>
              <a:off x="14228" y="3984"/>
              <a:ext cx="5816" cy="16463"/>
            </a:xfrm>
            <a:prstGeom prst="roundRect">
              <a:avLst>
                <a:gd name="adj" fmla="val 4273"/>
              </a:avLst>
            </a:prstGeom>
            <a:solidFill>
              <a:schemeClr val="bg1"/>
            </a:solidFill>
            <a:ln w="28575">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a:latin typeface="Verdana" panose="020B0604030504040204" pitchFamily="34" charset="0"/>
                <a:ea typeface="Verdana" panose="020B0604030504040204" pitchFamily="34" charset="0"/>
                <a:cs typeface="Verdana" panose="020B0604030504040204" pitchFamily="34" charset="0"/>
              </a:endParaRPr>
            </a:p>
          </p:txBody>
        </p:sp>
        <p:sp>
          <p:nvSpPr>
            <p:cNvPr id="2062" name="Rectangle 54">
              <a:extLst>
                <a:ext uri="{FF2B5EF4-FFF2-40B4-BE49-F238E27FC236}">
                  <a16:creationId xmlns:a16="http://schemas.microsoft.com/office/drawing/2014/main" id="{25CD58BA-FDFB-2EFC-023D-CB0ED34E99CE}"/>
                </a:ext>
              </a:extLst>
            </p:cNvPr>
            <p:cNvSpPr>
              <a:spLocks noChangeArrowheads="1"/>
            </p:cNvSpPr>
            <p:nvPr/>
          </p:nvSpPr>
          <p:spPr bwMode="auto">
            <a:xfrm>
              <a:off x="15277" y="4130"/>
              <a:ext cx="367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More Visual if Needed</a:t>
              </a:r>
            </a:p>
          </p:txBody>
        </p:sp>
        <p:sp>
          <p:nvSpPr>
            <p:cNvPr id="2063" name="Rectangle 55">
              <a:extLst>
                <a:ext uri="{FF2B5EF4-FFF2-40B4-BE49-F238E27FC236}">
                  <a16:creationId xmlns:a16="http://schemas.microsoft.com/office/drawing/2014/main" id="{A87AF067-6E10-0141-05D4-82C914553F82}"/>
                </a:ext>
              </a:extLst>
            </p:cNvPr>
            <p:cNvSpPr>
              <a:spLocks noChangeArrowheads="1"/>
            </p:cNvSpPr>
            <p:nvPr/>
          </p:nvSpPr>
          <p:spPr bwMode="auto">
            <a:xfrm>
              <a:off x="16045" y="12597"/>
              <a:ext cx="2183"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003575"/>
                  </a:solidFill>
                  <a:latin typeface="Verdana" panose="020B0604030504040204" pitchFamily="34" charset="0"/>
                  <a:ea typeface="Verdana" panose="020B0604030504040204" pitchFamily="34" charset="0"/>
                  <a:cs typeface="Verdana" panose="020B0604030504040204" pitchFamily="34" charset="0"/>
                </a:rPr>
                <a:t>Inverted &gt; Upright</a:t>
              </a:r>
            </a:p>
          </p:txBody>
        </p:sp>
        <p:sp>
          <p:nvSpPr>
            <p:cNvPr id="2064" name="Rectangle 56">
              <a:extLst>
                <a:ext uri="{FF2B5EF4-FFF2-40B4-BE49-F238E27FC236}">
                  <a16:creationId xmlns:a16="http://schemas.microsoft.com/office/drawing/2014/main" id="{6AE481AC-A2F8-4CF3-2D85-782ACE58B390}"/>
                </a:ext>
              </a:extLst>
            </p:cNvPr>
            <p:cNvSpPr>
              <a:spLocks noChangeArrowheads="1"/>
            </p:cNvSpPr>
            <p:nvPr/>
          </p:nvSpPr>
          <p:spPr bwMode="auto">
            <a:xfrm>
              <a:off x="16047" y="4871"/>
              <a:ext cx="2178"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180" tIns="45590" rIns="91180" bIns="45590">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003575"/>
                  </a:solidFill>
                  <a:latin typeface="Verdana" panose="020B0604030504040204" pitchFamily="34" charset="0"/>
                  <a:ea typeface="Verdana" panose="020B0604030504040204" pitchFamily="34" charset="0"/>
                  <a:cs typeface="Verdana" panose="020B0604030504040204" pitchFamily="34" charset="0"/>
                </a:rPr>
                <a:t>Thatcher &gt; Normal</a:t>
              </a:r>
            </a:p>
          </p:txBody>
        </p:sp>
        <p:pic>
          <p:nvPicPr>
            <p:cNvPr id="2065" name="Picture 57" descr="inv_upright">
              <a:extLst>
                <a:ext uri="{FF2B5EF4-FFF2-40B4-BE49-F238E27FC236}">
                  <a16:creationId xmlns:a16="http://schemas.microsoft.com/office/drawing/2014/main" id="{D7D95163-CE88-540F-89AA-0E960327A8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32" y="14928"/>
              <a:ext cx="4607" cy="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58" descr="thatch_norm">
              <a:extLst>
                <a:ext uri="{FF2B5EF4-FFF2-40B4-BE49-F238E27FC236}">
                  <a16:creationId xmlns:a16="http://schemas.microsoft.com/office/drawing/2014/main" id="{34CF7CC0-7176-DF29-39B4-51F680ADD8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2" y="7248"/>
              <a:ext cx="4607" cy="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59" descr="I_U">
              <a:extLst>
                <a:ext uri="{FF2B5EF4-FFF2-40B4-BE49-F238E27FC236}">
                  <a16:creationId xmlns:a16="http://schemas.microsoft.com/office/drawing/2014/main" id="{22BB8BA9-8FB2-15C1-ADAB-BB63169E21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02" y="13293"/>
              <a:ext cx="4067" cy="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60" descr="T_N">
              <a:extLst>
                <a:ext uri="{FF2B5EF4-FFF2-40B4-BE49-F238E27FC236}">
                  <a16:creationId xmlns:a16="http://schemas.microsoft.com/office/drawing/2014/main" id="{EF1E5241-7B56-2972-E5F4-9EEBC53100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102" y="5616"/>
              <a:ext cx="4067" cy="1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descr="A black and white logo&#10;&#10;Description automatically generated">
            <a:extLst>
              <a:ext uri="{FF2B5EF4-FFF2-40B4-BE49-F238E27FC236}">
                <a16:creationId xmlns:a16="http://schemas.microsoft.com/office/drawing/2014/main" id="{5AEEFA72-BFEB-53F0-2346-B77EE1168F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094195" y="1175656"/>
            <a:ext cx="8584608" cy="4292304"/>
          </a:xfrm>
          <a:prstGeom prst="rect">
            <a:avLst/>
          </a:prstGeom>
        </p:spPr>
      </p:pic>
      <p:sp>
        <p:nvSpPr>
          <p:cNvPr id="5" name="TextBox 4">
            <a:extLst>
              <a:ext uri="{FF2B5EF4-FFF2-40B4-BE49-F238E27FC236}">
                <a16:creationId xmlns:a16="http://schemas.microsoft.com/office/drawing/2014/main" id="{5B084590-5E1D-CBAC-CB6B-7159FCA39132}"/>
              </a:ext>
            </a:extLst>
          </p:cNvPr>
          <p:cNvSpPr txBox="1"/>
          <p:nvPr/>
        </p:nvSpPr>
        <p:spPr>
          <a:xfrm>
            <a:off x="1939867" y="19175260"/>
            <a:ext cx="9709266" cy="646331"/>
          </a:xfrm>
          <a:prstGeom prst="rect">
            <a:avLst/>
          </a:prstGeom>
          <a:noFill/>
        </p:spPr>
        <p:txBody>
          <a:bodyPr wrap="square">
            <a:spAutoFit/>
          </a:bodyPr>
          <a:lstStyle/>
          <a:p>
            <a:pPr algn="ctr">
              <a:spcBef>
                <a:spcPct val="50000"/>
              </a:spcBef>
              <a:buFontTx/>
              <a:buNone/>
            </a:pPr>
            <a:r>
              <a:rPr lang="en-US" altLang="en-US" sz="3600" b="1" dirty="0">
                <a:solidFill>
                  <a:srgbClr val="003575"/>
                </a:solidFill>
                <a:latin typeface="Verdana" panose="020B0604030504040204" pitchFamily="34" charset="0"/>
                <a:ea typeface="Verdana" panose="020B0604030504040204" pitchFamily="34" charset="0"/>
                <a:cs typeface="Verdana" panose="020B0604030504040204" pitchFamily="34" charset="0"/>
              </a:rPr>
              <a:t>Materials and Methods</a:t>
            </a:r>
          </a:p>
        </p:txBody>
      </p:sp>
      <p:sp>
        <p:nvSpPr>
          <p:cNvPr id="6" name="TextBox 5">
            <a:extLst>
              <a:ext uri="{FF2B5EF4-FFF2-40B4-BE49-F238E27FC236}">
                <a16:creationId xmlns:a16="http://schemas.microsoft.com/office/drawing/2014/main" id="{A33B6D61-1445-1AC4-699A-6DBC4B537616}"/>
              </a:ext>
            </a:extLst>
          </p:cNvPr>
          <p:cNvSpPr txBox="1"/>
          <p:nvPr/>
        </p:nvSpPr>
        <p:spPr>
          <a:xfrm>
            <a:off x="12954000" y="7567613"/>
            <a:ext cx="8991599" cy="1569660"/>
          </a:xfrm>
          <a:prstGeom prst="rect">
            <a:avLst/>
          </a:prstGeom>
          <a:noFill/>
        </p:spPr>
        <p:txBody>
          <a:bodyPr wrap="square" rtlCol="0">
            <a:spAutoFit/>
          </a:bodyPr>
          <a:lstStyle/>
          <a:p>
            <a:pPr marL="0" marR="0" lvl="0" indent="0"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Here we have the real meat of the poster. Talk about what you did, how it worked out, and how it could have gone better.</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Diagrams and images - charts, graphs, photographs - are all good things to include here.</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E7CBB12E-ED3F-BA63-0A99-E50D5640F47E}"/>
              </a:ext>
            </a:extLst>
          </p:cNvPr>
          <p:cNvSpPr txBox="1"/>
          <p:nvPr/>
        </p:nvSpPr>
        <p:spPr>
          <a:xfrm>
            <a:off x="32666455" y="7644594"/>
            <a:ext cx="9611845" cy="3046988"/>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Rather than just a summary of your findings (which you presented in the previous section), write your conclusions based on those results; </a:t>
            </a: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what have you learned, and </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what does what you’ve learned mean for your reader, the world at large, and </a:t>
            </a:r>
          </a:p>
          <a:p>
            <a:pPr marL="342900" marR="0" lvl="0" indent="-342900" algn="l" rtl="0">
              <a:spcBef>
                <a:spcPts val="0"/>
              </a:spcBef>
              <a:spcAft>
                <a:spcPts val="0"/>
              </a:spcAft>
              <a:buFont typeface="Arial" panose="020B0604020202020204" pitchFamily="34" charset="0"/>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your future research?</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A collage of images of different colors&#10;&#10;Description automatically generated">
            <a:extLst>
              <a:ext uri="{FF2B5EF4-FFF2-40B4-BE49-F238E27FC236}">
                <a16:creationId xmlns:a16="http://schemas.microsoft.com/office/drawing/2014/main" id="{6104E703-60AC-D27E-8DF2-F823C32EB4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15712" y="9518273"/>
            <a:ext cx="7800273" cy="5757764"/>
          </a:xfrm>
          <a:prstGeom prst="rect">
            <a:avLst/>
          </a:prstGeom>
        </p:spPr>
      </p:pic>
      <p:pic>
        <p:nvPicPr>
          <p:cNvPr id="12" name="Picture 11" descr="A screenshot of a poster&#10;&#10;Description automatically generated">
            <a:extLst>
              <a:ext uri="{FF2B5EF4-FFF2-40B4-BE49-F238E27FC236}">
                <a16:creationId xmlns:a16="http://schemas.microsoft.com/office/drawing/2014/main" id="{02B854E0-1A72-1D0C-6618-69C1ED3734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6539" y="9144000"/>
            <a:ext cx="8236652" cy="5562600"/>
          </a:xfrm>
          <a:prstGeom prst="rect">
            <a:avLst/>
          </a:prstGeom>
        </p:spPr>
      </p:pic>
      <p:sp>
        <p:nvSpPr>
          <p:cNvPr id="14" name="TextBox 13">
            <a:extLst>
              <a:ext uri="{FF2B5EF4-FFF2-40B4-BE49-F238E27FC236}">
                <a16:creationId xmlns:a16="http://schemas.microsoft.com/office/drawing/2014/main" id="{7AB61271-BA6E-BD03-CE69-07CAE20F0994}"/>
              </a:ext>
            </a:extLst>
          </p:cNvPr>
          <p:cNvSpPr txBox="1"/>
          <p:nvPr/>
        </p:nvSpPr>
        <p:spPr>
          <a:xfrm>
            <a:off x="1524000" y="21518621"/>
            <a:ext cx="10528300" cy="6370975"/>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Some basic information about how you went about doing your research. You might want to have some images here that show some of your equipment, your lab setup, or some other relevant things. (For example, for a project on image processing, you might have a “before” and “after” image.) </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0" marR="0" lvl="0" indent="0" algn="l" rtl="0">
              <a:spcBef>
                <a:spcPts val="0"/>
              </a:spcBef>
              <a:spcAft>
                <a:spcPts val="0"/>
              </a:spcAft>
              <a:buNone/>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Use itemized lists rather than full paragraphs of text</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Remember, people are supposed to be intrigued by your poster</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The details should be in your full report or thesis</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571500" marR="0" lvl="0" indent="-571500" algn="l" rtl="0">
              <a:spcBef>
                <a:spcPts val="0"/>
              </a:spcBef>
              <a:spcAft>
                <a:spcPts val="0"/>
              </a:spcAft>
              <a:buClr>
                <a:schemeClr val="dk1"/>
              </a:buClr>
              <a:buSzPts val="3600"/>
              <a:buFont typeface="Arial"/>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Tell them how to get those (if they can) at the end of the poster</a:t>
            </a:r>
          </a:p>
          <a:p>
            <a:pPr marR="0" lvl="0" algn="l" rtl="0">
              <a:spcBef>
                <a:spcPts val="0"/>
              </a:spcBef>
              <a:spcAft>
                <a:spcPts val="0"/>
              </a:spcAft>
              <a:buClr>
                <a:schemeClr val="dk1"/>
              </a:buClr>
              <a:buSzPts val="3600"/>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endParaRPr>
          </a:p>
          <a:p>
            <a:pPr>
              <a:spcBef>
                <a:spcPts val="0"/>
              </a:spcBef>
              <a:spcAft>
                <a:spcPts val="0"/>
              </a:spcAft>
              <a:buClr>
                <a:schemeClr val="dk1"/>
              </a:buClr>
              <a:buSzPts val="3600"/>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Sometimes you need (or want) to include more than one image</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in a figure, such as when you have several close variations on a</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single image, as shown in Figure 2, which has subfigures a or</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(b). You could also refer to the subfigures as Figure 2c or</a:t>
            </a:r>
            <a:r>
              <a:rPr lang="en-US" sz="2400" dirty="0">
                <a:latin typeface="Verdana" panose="020B0604030504040204" pitchFamily="34" charset="0"/>
                <a:ea typeface="Verdana" panose="020B0604030504040204" pitchFamily="34" charset="0"/>
                <a:cs typeface="Verdana" panose="020B0604030504040204" pitchFamily="34" charset="0"/>
                <a:sym typeface="Book Antiqua"/>
              </a:rPr>
              <a:t> </a:t>
            </a: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Figure 2(d).</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R="0" lvl="0" algn="l" rtl="0">
              <a:spcBef>
                <a:spcPts val="0"/>
              </a:spcBef>
              <a:spcAft>
                <a:spcPts val="0"/>
              </a:spcAft>
              <a:buClr>
                <a:schemeClr val="dk1"/>
              </a:buClr>
              <a:buSzPts val="3600"/>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0FC30EA8-DB58-CE95-3982-3B4D2AADDC65}"/>
              </a:ext>
            </a:extLst>
          </p:cNvPr>
          <p:cNvSpPr txBox="1"/>
          <p:nvPr/>
        </p:nvSpPr>
        <p:spPr>
          <a:xfrm>
            <a:off x="13109622" y="15404306"/>
            <a:ext cx="8991599" cy="369332"/>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Figure 2: </a:t>
            </a: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Small multiples</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id="{53C6895F-77B2-A397-8AE0-8B6053217ED4}"/>
              </a:ext>
            </a:extLst>
          </p:cNvPr>
          <p:cNvSpPr txBox="1"/>
          <p:nvPr/>
        </p:nvSpPr>
        <p:spPr>
          <a:xfrm>
            <a:off x="12798002" y="21439761"/>
            <a:ext cx="8991599" cy="369332"/>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Figure 3: </a:t>
            </a:r>
            <a:r>
              <a:rPr lang="en-US" sz="1800" dirty="0">
                <a:solidFill>
                  <a:schemeClr val="dk1"/>
                </a:solidFill>
                <a:latin typeface="Verdana" panose="020B0604030504040204" pitchFamily="34" charset="0"/>
                <a:ea typeface="Verdana" panose="020B0604030504040204" pitchFamily="34" charset="0"/>
                <a:cs typeface="Verdana" panose="020B0604030504040204" pitchFamily="34" charset="0"/>
                <a:sym typeface="Book Antiqua"/>
              </a:rPr>
              <a:t>More</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18" name="AutoShape 3">
            <a:extLst>
              <a:ext uri="{FF2B5EF4-FFF2-40B4-BE49-F238E27FC236}">
                <a16:creationId xmlns:a16="http://schemas.microsoft.com/office/drawing/2014/main" id="{72CBA134-C448-AA95-8D13-955AA15D3EBA}"/>
              </a:ext>
            </a:extLst>
          </p:cNvPr>
          <p:cNvSpPr>
            <a:spLocks noChangeArrowheads="1"/>
          </p:cNvSpPr>
          <p:nvPr/>
        </p:nvSpPr>
        <p:spPr bwMode="auto">
          <a:xfrm>
            <a:off x="-76201" y="31280594"/>
            <a:ext cx="43915013" cy="2056302"/>
          </a:xfrm>
          <a:prstGeom prst="roundRect">
            <a:avLst>
              <a:gd name="adj" fmla="val 0"/>
            </a:avLst>
          </a:prstGeom>
          <a:solidFill>
            <a:srgbClr val="002060"/>
          </a:solidFill>
          <a:ln w="152400">
            <a:solidFill>
              <a:srgbClr val="003575"/>
            </a:solidFill>
            <a:round/>
            <a:headEnd/>
            <a:tailEnd/>
          </a:ln>
        </p:spPr>
        <p:txBody>
          <a:bodyPr wrap="none" anchor="ct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eaLnBrk="1" hangingPunct="1">
              <a:spcBef>
                <a:spcPct val="0"/>
              </a:spcBef>
              <a:buFontTx/>
              <a:buNone/>
            </a:pPr>
            <a:endParaRPr lang="en-US" altLang="en-US" sz="8600" dirty="0">
              <a:solidFill>
                <a:srgbClr val="002060"/>
              </a:solidFill>
            </a:endParaRPr>
          </a:p>
        </p:txBody>
      </p:sp>
      <p:sp>
        <p:nvSpPr>
          <p:cNvPr id="19" name="Text Box 4">
            <a:extLst>
              <a:ext uri="{FF2B5EF4-FFF2-40B4-BE49-F238E27FC236}">
                <a16:creationId xmlns:a16="http://schemas.microsoft.com/office/drawing/2014/main" id="{033B28AB-96EC-CC02-2CAA-6B703FD64F05}"/>
              </a:ext>
            </a:extLst>
          </p:cNvPr>
          <p:cNvSpPr txBox="1">
            <a:spLocks noChangeArrowheads="1"/>
          </p:cNvSpPr>
          <p:nvPr/>
        </p:nvSpPr>
        <p:spPr bwMode="auto">
          <a:xfrm>
            <a:off x="1215887" y="31579143"/>
            <a:ext cx="15316201" cy="107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80" tIns="45590" rIns="91180" bIns="45590" anchor="ctr">
            <a:spAutoFit/>
          </a:bodyPr>
          <a:lstStyle>
            <a:lvl1pPr eaLnBrk="0" hangingPunct="0">
              <a:spcBef>
                <a:spcPct val="20000"/>
              </a:spcBef>
              <a:buChar char="•"/>
              <a:defRPr sz="19000">
                <a:solidFill>
                  <a:schemeClr val="tx1"/>
                </a:solidFill>
                <a:latin typeface="Arial" panose="020B0604020202020204" pitchFamily="34" charset="0"/>
              </a:defRPr>
            </a:lvl1pPr>
            <a:lvl2pPr marL="742950" indent="-285750" eaLnBrk="0" hangingPunct="0">
              <a:spcBef>
                <a:spcPct val="20000"/>
              </a:spcBef>
              <a:buChar char="–"/>
              <a:defRPr sz="16700">
                <a:solidFill>
                  <a:schemeClr val="tx1"/>
                </a:solidFill>
                <a:latin typeface="Arial" panose="020B0604020202020204" pitchFamily="34" charset="0"/>
              </a:defRPr>
            </a:lvl2pPr>
            <a:lvl3pPr marL="1143000" indent="-228600" eaLnBrk="0" hangingPunct="0">
              <a:spcBef>
                <a:spcPct val="20000"/>
              </a:spcBef>
              <a:buChar char="•"/>
              <a:defRPr sz="14300">
                <a:solidFill>
                  <a:schemeClr val="tx1"/>
                </a:solidFill>
                <a:latin typeface="Arial" panose="020B0604020202020204" pitchFamily="34" charset="0"/>
              </a:defRPr>
            </a:lvl3pPr>
            <a:lvl4pPr marL="1600200" indent="-228600" eaLnBrk="0" hangingPunct="0">
              <a:spcBef>
                <a:spcPct val="20000"/>
              </a:spcBef>
              <a:buChar char="–"/>
              <a:defRPr sz="11900">
                <a:solidFill>
                  <a:schemeClr val="tx1"/>
                </a:solidFill>
                <a:latin typeface="Arial" panose="020B0604020202020204" pitchFamily="34" charset="0"/>
              </a:defRPr>
            </a:lvl4pPr>
            <a:lvl5pPr marL="2057400" indent="-228600" eaLnBrk="0" hangingPunct="0">
              <a:spcBef>
                <a:spcPct val="20000"/>
              </a:spcBef>
              <a:buChar char="»"/>
              <a:defRPr sz="119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19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19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19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1900">
                <a:solidFill>
                  <a:schemeClr val="tx1"/>
                </a:solidFill>
                <a:latin typeface="Arial" panose="020B0604020202020204" pitchFamily="34" charset="0"/>
              </a:defRPr>
            </a:lvl9pPr>
          </a:lstStyle>
          <a:p>
            <a:pPr algn="ctr" eaLnBrk="1" hangingPunct="1">
              <a:spcBef>
                <a:spcPct val="0"/>
              </a:spcBef>
              <a:buFontTx/>
              <a:buNone/>
            </a:pPr>
            <a:r>
              <a:rPr lang="en-US" altLang="en-US" sz="3200" dirty="0">
                <a:solidFill>
                  <a:schemeClr val="bg1"/>
                </a:solidFill>
                <a:latin typeface="Verdana" panose="020B0604030504040204" pitchFamily="34" charset="0"/>
                <a:ea typeface="Verdana" panose="020B0604030504040204" pitchFamily="34" charset="0"/>
                <a:cs typeface="Verdana" panose="020B0604030504040204" pitchFamily="34" charset="0"/>
              </a:rPr>
              <a:t>The Statistics and Research Summer Program at Saint Louis University (STARS@SLU 2025)</a:t>
            </a:r>
          </a:p>
        </p:txBody>
      </p:sp>
      <p:pic>
        <p:nvPicPr>
          <p:cNvPr id="21" name="Picture 20" descr="A logo with text and a circle&#10;&#10;Description automatically generated with medium confidence">
            <a:extLst>
              <a:ext uri="{FF2B5EF4-FFF2-40B4-BE49-F238E27FC236}">
                <a16:creationId xmlns:a16="http://schemas.microsoft.com/office/drawing/2014/main" id="{067CA617-22AE-F30F-39C9-B347F30DA4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3372" y="-244690"/>
            <a:ext cx="6626367" cy="6626367"/>
          </a:xfrm>
          <a:prstGeom prst="rect">
            <a:avLst/>
          </a:prstGeom>
        </p:spPr>
      </p:pic>
    </p:spTree>
  </p:cSld>
  <p:clrMapOvr>
    <a:masterClrMapping/>
  </p:clrMapOvr>
</p:sld>
</file>

<file path=ppt/theme/theme1.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600</Words>
  <Application>Microsoft Macintosh PowerPoint</Application>
  <PresentationFormat>Custom</PresentationFormat>
  <Paragraphs>79</Paragraphs>
  <Slides>1</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5" baseType="lpstr">
      <vt:lpstr>Arial</vt:lpstr>
      <vt:lpstr>Verdana</vt:lpstr>
      <vt:lpstr>1_Default Design</vt:lpstr>
      <vt:lpstr>Chart</vt:lpstr>
      <vt:lpstr>PowerPoint Presentation</vt:lpstr>
    </vt:vector>
  </TitlesOfParts>
  <Company>Gettysburg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Technology</dc:creator>
  <cp:lastModifiedBy>Ozlem Ugurlu</cp:lastModifiedBy>
  <cp:revision>14</cp:revision>
  <dcterms:created xsi:type="dcterms:W3CDTF">2006-05-25T16:16:36Z</dcterms:created>
  <dcterms:modified xsi:type="dcterms:W3CDTF">2025-07-14T04:16:19Z</dcterms:modified>
</cp:coreProperties>
</file>